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2" r:id="rId1"/>
    <p:sldMasterId id="2147483744" r:id="rId2"/>
  </p:sldMasterIdLst>
  <p:notesMasterIdLst>
    <p:notesMasterId r:id="rId21"/>
  </p:notesMasterIdLst>
  <p:sldIdLst>
    <p:sldId id="261" r:id="rId3"/>
    <p:sldId id="266" r:id="rId4"/>
    <p:sldId id="488" r:id="rId5"/>
    <p:sldId id="540" r:id="rId6"/>
    <p:sldId id="541" r:id="rId7"/>
    <p:sldId id="542" r:id="rId8"/>
    <p:sldId id="506" r:id="rId9"/>
    <p:sldId id="543" r:id="rId10"/>
    <p:sldId id="544" r:id="rId11"/>
    <p:sldId id="513" r:id="rId12"/>
    <p:sldId id="545" r:id="rId13"/>
    <p:sldId id="546" r:id="rId14"/>
    <p:sldId id="547" r:id="rId15"/>
    <p:sldId id="548" r:id="rId16"/>
    <p:sldId id="549" r:id="rId17"/>
    <p:sldId id="550" r:id="rId18"/>
    <p:sldId id="551" r:id="rId19"/>
    <p:sldId id="259" r:id="rId20"/>
  </p:sldIdLst>
  <p:sldSz cx="9144000" cy="6858000" type="screen4x3"/>
  <p:notesSz cx="6797675" cy="987425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FF"/>
    <a:srgbClr val="0060B8"/>
    <a:srgbClr val="007BEA"/>
    <a:srgbClr val="006BCC"/>
    <a:srgbClr val="005DAF"/>
    <a:srgbClr val="002060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596" y="-3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9" d="100"/>
          <a:sy n="79" d="100"/>
        </p:scale>
        <p:origin x="33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542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542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64988-622A-4E38-B987-E3B6CADA1F35}" type="datetimeFigureOut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77925" y="1235075"/>
            <a:ext cx="444182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51982"/>
            <a:ext cx="5438140" cy="388798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378825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378825"/>
            <a:ext cx="2945659" cy="49542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F62497-B9E0-4DCF-B36A-E5E16266A3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090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 userDrawn="1"/>
        </p:nvSpPr>
        <p:spPr>
          <a:xfrm>
            <a:off x="0" y="0"/>
            <a:ext cx="352426" cy="6858000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81000">
                <a:schemeClr val="accent1">
                  <a:shade val="67500"/>
                  <a:satMod val="115000"/>
                </a:schemeClr>
              </a:gs>
              <a:gs pos="100000">
                <a:srgbClr val="0099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70" y="1108214"/>
            <a:ext cx="4149586" cy="414958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20" name="슬라이드 번호 개체 틀 5"/>
          <p:cNvSpPr>
            <a:spLocks noGrp="1"/>
          </p:cNvSpPr>
          <p:nvPr>
            <p:ph type="sldNum" sz="quarter" idx="12"/>
          </p:nvPr>
        </p:nvSpPr>
        <p:spPr bwMode="hidden">
          <a:xfrm>
            <a:off x="6753225" y="6328801"/>
            <a:ext cx="2057400" cy="3651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  <a:latin typeface="Forte" panose="03060902040502070203" pitchFamily="66" charset="0"/>
              </a:defRPr>
            </a:lvl1pPr>
          </a:lstStyle>
          <a:p>
            <a:fld id="{66B25E83-C66E-45D8-AFF1-6789143A805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7" name="한쪽 모서리가 둥근 사각형 26"/>
          <p:cNvSpPr/>
          <p:nvPr userDrawn="1"/>
        </p:nvSpPr>
        <p:spPr bwMode="white">
          <a:xfrm>
            <a:off x="2062162" y="765337"/>
            <a:ext cx="5019675" cy="4791075"/>
          </a:xfrm>
          <a:prstGeom prst="round1Rect">
            <a:avLst>
              <a:gd name="adj" fmla="val 0"/>
            </a:avLst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ctr">
            <a:normAutofit/>
          </a:bodyPr>
          <a:lstStyle>
            <a:lvl1pPr algn="ctr">
              <a:defRPr sz="72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+mn-ea"/>
                <a:ea typeface="+mn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12" name="직사각형 11"/>
          <p:cNvSpPr/>
          <p:nvPr userDrawn="1"/>
        </p:nvSpPr>
        <p:spPr>
          <a:xfrm>
            <a:off x="8810625" y="0"/>
            <a:ext cx="352426" cy="6858000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81000">
                <a:schemeClr val="accent1">
                  <a:shade val="67500"/>
                  <a:satMod val="115000"/>
                </a:schemeClr>
              </a:gs>
              <a:gs pos="100000">
                <a:srgbClr val="0099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슬라이드 번호 개체 틀 5"/>
          <p:cNvSpPr txBox="1">
            <a:spLocks/>
          </p:cNvSpPr>
          <p:nvPr userDrawn="1"/>
        </p:nvSpPr>
        <p:spPr>
          <a:xfrm>
            <a:off x="352426" y="6511363"/>
            <a:ext cx="2419349" cy="3303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3200" kern="1200">
                <a:solidFill>
                  <a:schemeClr val="tx1">
                    <a:tint val="75000"/>
                  </a:schemeClr>
                </a:solidFill>
                <a:latin typeface="FM College Team" panose="00000400000000000000" pitchFamily="2" charset="0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70000"/>
              </a:lnSpc>
            </a:pPr>
            <a:r>
              <a:rPr lang="en-US" altLang="ko-KR" sz="1500" b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ROBOTICS</a:t>
            </a:r>
            <a:r>
              <a:rPr lang="en-US" altLang="ko-KR" sz="1500" b="0" baseline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 RESEARCH LAB</a:t>
            </a: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10364" y="66675"/>
            <a:ext cx="1346369" cy="4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98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r>
              <a:rPr lang="en-US" altLang="ko-KR"/>
              <a:t>2020/10/31</a:t>
            </a:r>
            <a:endParaRPr 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>
              <a:defRPr/>
            </a:pPr>
            <a:fld id="{03C1DBB5-A407-48C3-AF98-0B31E1A2E169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442656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r>
              <a:rPr lang="en-US" altLang="ko-KR"/>
              <a:t>2020/10/31</a:t>
            </a:r>
            <a:endParaRPr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>
              <a:defRPr/>
            </a:pPr>
            <a:fld id="{2C1987C1-2174-44A3-BEFB-3574260E1A15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0875962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en-US" altLang="ko-KR"/>
              <a:t>2020/10/31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8AE6D025-79D7-4122-9AE2-C25DF50E82D5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72881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en-US" altLang="ko-KR"/>
              <a:t>2020/10/31</a:t>
            </a:r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0C0360DC-CCD2-4E90-B07B-A0C7DC259B30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Rectangle 1030"/>
          <p:cNvSpPr txBox="1">
            <a:spLocks noChangeArrowheads="1"/>
          </p:cNvSpPr>
          <p:nvPr userDrawn="1"/>
        </p:nvSpPr>
        <p:spPr>
          <a:xfrm>
            <a:off x="0" y="6381750"/>
            <a:ext cx="15240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B21F21-2FAF-4537-A71C-F8304929F323}" type="slidenum">
              <a:rPr lang="ko-KR" altLang="en-US" smtClean="0">
                <a:ea typeface="굴림" pitchFamily="50" charset="-127"/>
              </a:rPr>
              <a:pPr>
                <a:defRPr/>
              </a:pPr>
              <a:t>‹#›</a:t>
            </a:fld>
            <a:r>
              <a:rPr lang="ko-KR" altLang="en-US">
                <a:ea typeface="굴림" pitchFamily="50" charset="-127"/>
              </a:rPr>
              <a:t>/</a:t>
            </a:r>
            <a:r>
              <a:rPr lang="en-US" altLang="ko-KR">
                <a:ea typeface="굴림" pitchFamily="50" charset="-127"/>
              </a:rPr>
              <a:t>44ch10</a:t>
            </a:r>
            <a:endParaRPr lang="ko-KR" altLang="ko-KR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2343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en-US" altLang="ko-KR"/>
              <a:t>2020/10/31</a:t>
            </a:r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30509A91-8BF8-43B2-B64F-B03E1E244580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5013219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pPr eaLnBrk="1" latinLnBrk="0" hangingPunct="1"/>
            <a:r>
              <a:rPr lang="en-US" altLang="ko-KR"/>
              <a:t>2020/10/31</a:t>
            </a:r>
            <a:endParaRPr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>
              <a:defRPr/>
            </a:pPr>
            <a:fld id="{163F7193-50E1-4AFE-BEBD-E34B7AD4FFB2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9890405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en-US" altLang="ko-KR"/>
              <a:t>2020/10/31</a:t>
            </a:r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2BA48D-E905-4C1A-A6AA-A5B77A385D6C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729549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pPr eaLnBrk="1" latinLnBrk="0" hangingPunct="1"/>
            <a:r>
              <a:rPr lang="en-US" altLang="ko-KR"/>
              <a:t>2020/10/31</a:t>
            </a:r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pPr>
              <a:defRPr/>
            </a:pPr>
            <a:fld id="{E0537F94-F03D-4F62-9DC6-29BEBA93D8B4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81158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60475" y="381000"/>
            <a:ext cx="7654925" cy="5715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685800" y="1333500"/>
            <a:ext cx="8212138" cy="4152900"/>
          </a:xfrm>
        </p:spPr>
        <p:txBody>
          <a:bodyPr/>
          <a:lstStyle/>
          <a:p>
            <a:pPr lvl="0"/>
            <a:r>
              <a:rPr lang="ko-KR" altLang="en-US" noProof="0"/>
              <a:t>표를 추가하려면 아이콘을 클릭하십시오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2020/10/31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F832D8-2751-440F-921C-5CAA6946BC12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5247201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125538" y="381000"/>
            <a:ext cx="7789862" cy="5715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1"/>
          </p:nvPr>
        </p:nvSpPr>
        <p:spPr>
          <a:xfrm>
            <a:off x="685800" y="1333500"/>
            <a:ext cx="4029075" cy="41529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867275" y="1333500"/>
            <a:ext cx="4030663" cy="41529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F832D8-2751-440F-921C-5CAA6946BC12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2174159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한쪽 모서리가 잘린 사각형 11"/>
          <p:cNvSpPr/>
          <p:nvPr userDrawn="1"/>
        </p:nvSpPr>
        <p:spPr>
          <a:xfrm flipH="1">
            <a:off x="0" y="-4451"/>
            <a:ext cx="2990849" cy="6859276"/>
          </a:xfrm>
          <a:prstGeom prst="snip1Rect">
            <a:avLst>
              <a:gd name="adj" fmla="val 0"/>
            </a:avLst>
          </a:prstGeom>
          <a:gradFill>
            <a:gsLst>
              <a:gs pos="100000">
                <a:srgbClr val="005DB0"/>
              </a:gs>
              <a:gs pos="0">
                <a:srgbClr val="002060"/>
              </a:gs>
              <a:gs pos="100000">
                <a:srgbClr val="0099F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슬라이드 번호 개체 틀 5"/>
          <p:cNvSpPr>
            <a:spLocks noGrp="1"/>
          </p:cNvSpPr>
          <p:nvPr>
            <p:ph type="sldNum" sz="quarter" idx="12"/>
          </p:nvPr>
        </p:nvSpPr>
        <p:spPr bwMode="hidden">
          <a:xfrm>
            <a:off x="6753225" y="6328801"/>
            <a:ext cx="2057400" cy="3651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  <a:latin typeface="FM College Team" panose="00000400000000000000" pitchFamily="2" charset="0"/>
              </a:defRPr>
            </a:lvl1pPr>
          </a:lstStyle>
          <a:p>
            <a:fld id="{66B25E83-C66E-45D8-AFF1-6789143A805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-1" y="819150"/>
            <a:ext cx="2990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Contents</a:t>
            </a:r>
          </a:p>
        </p:txBody>
      </p:sp>
      <p:pic>
        <p:nvPicPr>
          <p:cNvPr id="21" name="그림 20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9817">
            <a:off x="5388022" y="2996689"/>
            <a:ext cx="3649128" cy="3625686"/>
          </a:xfrm>
          <a:prstGeom prst="rect">
            <a:avLst/>
          </a:prstGeom>
          <a:noFill/>
          <a:ln>
            <a:noFill/>
          </a:ln>
          <a:scene3d>
            <a:camera prst="perspectiveLeft"/>
            <a:lightRig rig="threePt" dir="t"/>
          </a:scene3d>
        </p:spPr>
      </p:pic>
      <p:sp>
        <p:nvSpPr>
          <p:cNvPr id="30" name="제목 29"/>
          <p:cNvSpPr>
            <a:spLocks noGrp="1"/>
          </p:cNvSpPr>
          <p:nvPr>
            <p:ph type="title" hasCustomPrompt="1"/>
          </p:nvPr>
        </p:nvSpPr>
        <p:spPr>
          <a:xfrm>
            <a:off x="3181350" y="1782821"/>
            <a:ext cx="5429250" cy="4160779"/>
          </a:xfrm>
        </p:spPr>
        <p:txBody>
          <a:bodyPr anchor="t">
            <a:normAutofit/>
          </a:bodyPr>
          <a:lstStyle>
            <a:lvl1pPr>
              <a:defRPr sz="3200" baseline="0">
                <a:latin typeface="+mn-ea"/>
                <a:ea typeface="+mn-ea"/>
              </a:defRPr>
            </a:lvl1pPr>
          </a:lstStyle>
          <a:p>
            <a:r>
              <a:rPr lang="en-US" altLang="ko-KR" dirty="0"/>
              <a:t>Chapter_1 </a:t>
            </a:r>
            <a:r>
              <a:rPr lang="ko-KR" altLang="en-US" dirty="0" err="1"/>
              <a:t>블라블라</a:t>
            </a:r>
            <a:endParaRPr lang="ko-KR" altLang="en-US" dirty="0"/>
          </a:p>
        </p:txBody>
      </p:sp>
      <p:sp>
        <p:nvSpPr>
          <p:cNvPr id="10" name="슬라이드 번호 개체 틀 5"/>
          <p:cNvSpPr txBox="1">
            <a:spLocks/>
          </p:cNvSpPr>
          <p:nvPr userDrawn="1"/>
        </p:nvSpPr>
        <p:spPr>
          <a:xfrm>
            <a:off x="352426" y="6511363"/>
            <a:ext cx="2419349" cy="3303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3200" kern="1200">
                <a:solidFill>
                  <a:schemeClr val="tx1">
                    <a:tint val="75000"/>
                  </a:schemeClr>
                </a:solidFill>
                <a:latin typeface="FM College Team" panose="00000400000000000000" pitchFamily="2" charset="0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70000"/>
              </a:lnSpc>
            </a:pPr>
            <a:r>
              <a:rPr lang="en-US" altLang="ko-KR" sz="1500" b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ROBOTICS</a:t>
            </a:r>
            <a:r>
              <a:rPr lang="en-US" altLang="ko-KR" sz="1500" b="0" baseline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 RESEARCH LAB</a:t>
            </a:r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10364" y="66675"/>
            <a:ext cx="1346369" cy="4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327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슬라이드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 userDrawn="1"/>
        </p:nvGrpSpPr>
        <p:grpSpPr>
          <a:xfrm>
            <a:off x="0" y="2001810"/>
            <a:ext cx="7872413" cy="1358900"/>
            <a:chOff x="0" y="2226448"/>
            <a:chExt cx="7872413" cy="1358900"/>
          </a:xfrm>
        </p:grpSpPr>
        <p:sp>
          <p:nvSpPr>
            <p:cNvPr id="12" name="한쪽 모서리가 잘린 사각형 11"/>
            <p:cNvSpPr/>
            <p:nvPr userDrawn="1"/>
          </p:nvSpPr>
          <p:spPr>
            <a:xfrm rot="10800000" flipH="1">
              <a:off x="0" y="2388373"/>
              <a:ext cx="7724776" cy="1196975"/>
            </a:xfrm>
            <a:prstGeom prst="snip1Rect">
              <a:avLst>
                <a:gd name="adj" fmla="val 24536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한쪽 모서리가 잘린 사각형 15"/>
            <p:cNvSpPr/>
            <p:nvPr userDrawn="1"/>
          </p:nvSpPr>
          <p:spPr>
            <a:xfrm rot="10800000" flipH="1">
              <a:off x="147637" y="2226448"/>
              <a:ext cx="7724776" cy="1196975"/>
            </a:xfrm>
            <a:prstGeom prst="snip1Rect">
              <a:avLst>
                <a:gd name="adj" fmla="val 40451"/>
              </a:avLst>
            </a:prstGeom>
            <a:solidFill>
              <a:srgbClr val="00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3" name="그림 22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9817">
            <a:off x="5388022" y="2996689"/>
            <a:ext cx="3649128" cy="3625686"/>
          </a:xfrm>
          <a:prstGeom prst="rect">
            <a:avLst/>
          </a:prstGeom>
          <a:noFill/>
          <a:ln>
            <a:noFill/>
          </a:ln>
          <a:scene3d>
            <a:camera prst="perspectiveLeft"/>
            <a:lightRig rig="threePt" dir="t"/>
          </a:scene3d>
        </p:spPr>
      </p:pic>
      <p:sp>
        <p:nvSpPr>
          <p:cNvPr id="24" name="슬라이드 번호 개체 틀 5"/>
          <p:cNvSpPr>
            <a:spLocks noGrp="1"/>
          </p:cNvSpPr>
          <p:nvPr>
            <p:ph type="sldNum" sz="quarter" idx="12"/>
          </p:nvPr>
        </p:nvSpPr>
        <p:spPr bwMode="hidden">
          <a:xfrm>
            <a:off x="6753225" y="6328801"/>
            <a:ext cx="2057400" cy="3651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  <a:latin typeface="FM College Team" panose="00000400000000000000" pitchFamily="2" charset="0"/>
              </a:defRPr>
            </a:lvl1pPr>
          </a:lstStyle>
          <a:p>
            <a:fld id="{66B25E83-C66E-45D8-AFF1-6789143A805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7637" y="2004597"/>
            <a:ext cx="7724776" cy="1194190"/>
          </a:xfr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슬라이드 번호 개체 틀 5"/>
          <p:cNvSpPr txBox="1">
            <a:spLocks/>
          </p:cNvSpPr>
          <p:nvPr userDrawn="1"/>
        </p:nvSpPr>
        <p:spPr>
          <a:xfrm>
            <a:off x="352426" y="6511363"/>
            <a:ext cx="2419349" cy="3303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3200" kern="1200">
                <a:solidFill>
                  <a:schemeClr val="tx1">
                    <a:tint val="75000"/>
                  </a:schemeClr>
                </a:solidFill>
                <a:latin typeface="FM College Team" panose="00000400000000000000" pitchFamily="2" charset="0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70000"/>
              </a:lnSpc>
            </a:pPr>
            <a:r>
              <a:rPr lang="en-US" altLang="ko-KR" sz="1500" b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ROBOTICS</a:t>
            </a:r>
            <a:r>
              <a:rPr lang="en-US" altLang="ko-KR" sz="1500" b="0" baseline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 RESEARCH LAB</a:t>
            </a:r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10364" y="66675"/>
            <a:ext cx="1346369" cy="4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117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 userDrawn="1"/>
        </p:nvGrpSpPr>
        <p:grpSpPr>
          <a:xfrm>
            <a:off x="-1" y="1443"/>
            <a:ext cx="9144003" cy="638175"/>
            <a:chOff x="-1" y="4618"/>
            <a:chExt cx="9144003" cy="638175"/>
          </a:xfrm>
          <a:gradFill flip="none" rotWithShape="1">
            <a:gsLst>
              <a:gs pos="0">
                <a:srgbClr val="0060B8"/>
              </a:gs>
              <a:gs pos="49000">
                <a:srgbClr val="00499E"/>
              </a:gs>
              <a:gs pos="100000">
                <a:srgbClr val="002060"/>
              </a:gs>
            </a:gsLst>
            <a:lin ang="10800000" scaled="1"/>
            <a:tileRect/>
          </a:gradFill>
        </p:grpSpPr>
        <p:sp>
          <p:nvSpPr>
            <p:cNvPr id="2" name="한쪽 모서리가 잘린 사각형 1"/>
            <p:cNvSpPr/>
            <p:nvPr userDrawn="1"/>
          </p:nvSpPr>
          <p:spPr>
            <a:xfrm rot="10800000" flipH="1">
              <a:off x="-1" y="4618"/>
              <a:ext cx="4859599" cy="638175"/>
            </a:xfrm>
            <a:prstGeom prst="snip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직사각형 3"/>
            <p:cNvSpPr/>
            <p:nvPr userDrawn="1"/>
          </p:nvSpPr>
          <p:spPr>
            <a:xfrm>
              <a:off x="4467226" y="4762"/>
              <a:ext cx="4676776" cy="3762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내용 개체 틀 2"/>
          <p:cNvSpPr>
            <a:spLocks noGrp="1"/>
          </p:cNvSpPr>
          <p:nvPr userDrawn="1">
            <p:ph idx="1"/>
          </p:nvPr>
        </p:nvSpPr>
        <p:spPr>
          <a:xfrm>
            <a:off x="419100" y="767082"/>
            <a:ext cx="8391525" cy="5409881"/>
          </a:xfrm>
        </p:spPr>
        <p:txBody>
          <a:bodyPr>
            <a:normAutofit/>
          </a:bodyPr>
          <a:lstStyle>
            <a:lvl1pPr marL="171450" indent="-171450">
              <a:buFont typeface="Wingdings" panose="05000000000000000000" pitchFamily="2" charset="2"/>
              <a:buChar char="§"/>
              <a:defRPr sz="2000">
                <a:latin typeface="+mn-ea"/>
                <a:ea typeface="+mn-ea"/>
              </a:defRPr>
            </a:lvl1pPr>
            <a:lvl2pPr marL="514350" indent="-171450">
              <a:buFont typeface="Arial" panose="020B0604020202020204" pitchFamily="34" charset="0"/>
              <a:buChar char="•"/>
              <a:defRPr sz="1800">
                <a:latin typeface="+mn-ea"/>
                <a:ea typeface="+mn-ea"/>
              </a:defRPr>
            </a:lvl2pPr>
            <a:lvl3pPr marL="857250" indent="-171450">
              <a:buFont typeface="Wingdings" panose="05000000000000000000" pitchFamily="2" charset="2"/>
              <a:buChar char="Ø"/>
              <a:defRPr sz="1400">
                <a:latin typeface="+mn-ea"/>
                <a:ea typeface="+mn-ea"/>
              </a:defRPr>
            </a:lvl3pPr>
            <a:lvl4pPr marL="1200150" indent="-171450">
              <a:buFont typeface="Wingdings" panose="05000000000000000000" pitchFamily="2" charset="2"/>
              <a:buChar char="ü"/>
              <a:defRPr sz="1200">
                <a:latin typeface="+mn-ea"/>
                <a:ea typeface="+mn-ea"/>
              </a:defRPr>
            </a:lvl4pPr>
            <a:lvl5pPr marL="1543050" indent="-171450">
              <a:buFont typeface="맑은 고딕" panose="020B0503020000020004" pitchFamily="50" charset="-127"/>
              <a:buChar char="─"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 넷째 수준</a:t>
            </a:r>
          </a:p>
        </p:txBody>
      </p:sp>
      <p:sp>
        <p:nvSpPr>
          <p:cNvPr id="10" name="한쪽 모서리가 잘린 사각형 9"/>
          <p:cNvSpPr/>
          <p:nvPr userDrawn="1"/>
        </p:nvSpPr>
        <p:spPr bwMode="hidden">
          <a:xfrm rot="10800000" flipH="1">
            <a:off x="0" y="6721476"/>
            <a:ext cx="9144001" cy="133349"/>
          </a:xfrm>
          <a:prstGeom prst="snip1Rect">
            <a:avLst>
              <a:gd name="adj" fmla="val 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그림 31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9817">
            <a:off x="5388022" y="2996689"/>
            <a:ext cx="3649128" cy="3625686"/>
          </a:xfrm>
          <a:prstGeom prst="rect">
            <a:avLst/>
          </a:prstGeom>
          <a:noFill/>
          <a:ln>
            <a:noFill/>
          </a:ln>
          <a:scene3d>
            <a:camera prst="perspectiveLeft"/>
            <a:lightRig rig="threePt" dir="t"/>
          </a:scene3d>
        </p:spPr>
      </p:pic>
      <p:sp>
        <p:nvSpPr>
          <p:cNvPr id="35" name="제목 1"/>
          <p:cNvSpPr>
            <a:spLocks noGrp="1"/>
          </p:cNvSpPr>
          <p:nvPr>
            <p:ph type="title"/>
          </p:nvPr>
        </p:nvSpPr>
        <p:spPr bwMode="gray">
          <a:xfrm>
            <a:off x="0" y="73952"/>
            <a:ext cx="4467226" cy="461700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753225" y="6328801"/>
            <a:ext cx="2057400" cy="365125"/>
          </a:xfrm>
        </p:spPr>
        <p:txBody>
          <a:bodyPr/>
          <a:lstStyle>
            <a:lvl1pPr>
              <a:defRPr sz="3200">
                <a:latin typeface="HY얕은샘물M" panose="02030600000101010101" pitchFamily="18" charset="-127"/>
                <a:ea typeface="HY얕은샘물M" panose="02030600000101010101" pitchFamily="18" charset="-127"/>
              </a:defRPr>
            </a:lvl1pPr>
          </a:lstStyle>
          <a:p>
            <a:fld id="{66B25E83-C66E-45D8-AFF1-6789143A805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5" name="슬라이드 번호 개체 틀 5"/>
          <p:cNvSpPr txBox="1">
            <a:spLocks/>
          </p:cNvSpPr>
          <p:nvPr userDrawn="1"/>
        </p:nvSpPr>
        <p:spPr>
          <a:xfrm>
            <a:off x="6391275" y="38349"/>
            <a:ext cx="2419349" cy="3303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3200" kern="1200">
                <a:solidFill>
                  <a:schemeClr val="tx1">
                    <a:tint val="75000"/>
                  </a:schemeClr>
                </a:solidFill>
                <a:latin typeface="FM College Team" panose="00000400000000000000" pitchFamily="2" charset="0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70000"/>
              </a:lnSpc>
            </a:pPr>
            <a:r>
              <a:rPr lang="en-US" altLang="ko-KR" sz="1500" b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ROBOTICS</a:t>
            </a:r>
            <a:r>
              <a:rPr lang="en-US" altLang="ko-KR" sz="1500" b="0" baseline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 RESEARCH LAB</a:t>
            </a:r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674" y="6283326"/>
            <a:ext cx="1346369" cy="4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9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/>
          <p:cNvGrpSpPr/>
          <p:nvPr userDrawn="1"/>
        </p:nvGrpSpPr>
        <p:grpSpPr>
          <a:xfrm>
            <a:off x="-1" y="1443"/>
            <a:ext cx="9144003" cy="638175"/>
            <a:chOff x="-1" y="4618"/>
            <a:chExt cx="9144003" cy="638175"/>
          </a:xfrm>
          <a:gradFill flip="none" rotWithShape="1">
            <a:gsLst>
              <a:gs pos="0">
                <a:srgbClr val="0060B8"/>
              </a:gs>
              <a:gs pos="49000">
                <a:srgbClr val="00499E"/>
              </a:gs>
              <a:gs pos="100000">
                <a:srgbClr val="002060"/>
              </a:gs>
            </a:gsLst>
            <a:lin ang="10800000" scaled="1"/>
            <a:tileRect/>
          </a:gradFill>
        </p:grpSpPr>
        <p:sp>
          <p:nvSpPr>
            <p:cNvPr id="20" name="한쪽 모서리가 잘린 사각형 19"/>
            <p:cNvSpPr/>
            <p:nvPr userDrawn="1"/>
          </p:nvSpPr>
          <p:spPr>
            <a:xfrm rot="10800000" flipH="1">
              <a:off x="-1" y="4618"/>
              <a:ext cx="4859599" cy="638175"/>
            </a:xfrm>
            <a:prstGeom prst="snip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/>
            <p:cNvSpPr/>
            <p:nvPr userDrawn="1"/>
          </p:nvSpPr>
          <p:spPr>
            <a:xfrm>
              <a:off x="4467226" y="4762"/>
              <a:ext cx="4676776" cy="3762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한쪽 모서리가 잘린 사각형 18"/>
          <p:cNvSpPr/>
          <p:nvPr userDrawn="1"/>
        </p:nvSpPr>
        <p:spPr bwMode="hidden">
          <a:xfrm rot="10800000" flipH="1">
            <a:off x="0" y="6721476"/>
            <a:ext cx="9144001" cy="133349"/>
          </a:xfrm>
          <a:prstGeom prst="snip1Rect">
            <a:avLst>
              <a:gd name="adj" fmla="val 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림 26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9817">
            <a:off x="5388022" y="2996689"/>
            <a:ext cx="3649128" cy="3625686"/>
          </a:xfrm>
          <a:prstGeom prst="rect">
            <a:avLst/>
          </a:prstGeom>
          <a:noFill/>
          <a:ln>
            <a:noFill/>
          </a:ln>
          <a:scene3d>
            <a:camera prst="perspectiveLeft"/>
            <a:lightRig rig="threePt" dir="t"/>
          </a:scene3d>
        </p:spPr>
      </p:pic>
      <p:sp>
        <p:nvSpPr>
          <p:cNvPr id="59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753225" y="6328801"/>
            <a:ext cx="2057400" cy="365125"/>
          </a:xfrm>
        </p:spPr>
        <p:txBody>
          <a:bodyPr/>
          <a:lstStyle>
            <a:lvl1pPr>
              <a:defRPr sz="3200">
                <a:latin typeface="HY얕은샘물M" panose="02030600000101010101" pitchFamily="18" charset="-127"/>
                <a:ea typeface="HY얕은샘물M" panose="02030600000101010101" pitchFamily="18" charset="-127"/>
              </a:defRPr>
            </a:lvl1pPr>
          </a:lstStyle>
          <a:p>
            <a:fld id="{66B25E83-C66E-45D8-AFF1-6789143A805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2" name="슬라이드 번호 개체 틀 5"/>
          <p:cNvSpPr txBox="1">
            <a:spLocks/>
          </p:cNvSpPr>
          <p:nvPr userDrawn="1"/>
        </p:nvSpPr>
        <p:spPr>
          <a:xfrm>
            <a:off x="6391275" y="38349"/>
            <a:ext cx="2419349" cy="3303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3200" kern="1200">
                <a:solidFill>
                  <a:schemeClr val="tx1">
                    <a:tint val="75000"/>
                  </a:schemeClr>
                </a:solidFill>
                <a:latin typeface="FM College Team" panose="00000400000000000000" pitchFamily="2" charset="0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70000"/>
              </a:lnSpc>
            </a:pPr>
            <a:r>
              <a:rPr lang="en-US" altLang="ko-KR" sz="1500" b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ROBOTICS</a:t>
            </a:r>
            <a:r>
              <a:rPr lang="en-US" altLang="ko-KR" sz="1500" b="0" baseline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 RESEARCH LAB</a:t>
            </a:r>
          </a:p>
        </p:txBody>
      </p: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6674" y="6283326"/>
            <a:ext cx="1346369" cy="438150"/>
          </a:xfrm>
          <a:prstGeom prst="rect">
            <a:avLst/>
          </a:prstGeom>
        </p:spPr>
      </p:pic>
      <p:sp>
        <p:nvSpPr>
          <p:cNvPr id="12" name="제목 1"/>
          <p:cNvSpPr>
            <a:spLocks noGrp="1"/>
          </p:cNvSpPr>
          <p:nvPr>
            <p:ph type="title"/>
          </p:nvPr>
        </p:nvSpPr>
        <p:spPr bwMode="gray">
          <a:xfrm>
            <a:off x="0" y="73952"/>
            <a:ext cx="4467226" cy="461700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3604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끝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299" y="1491739"/>
            <a:ext cx="3649128" cy="362568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슬라이드 번호 개체 틀 5"/>
          <p:cNvSpPr>
            <a:spLocks noGrp="1"/>
          </p:cNvSpPr>
          <p:nvPr>
            <p:ph type="sldNum" sz="quarter" idx="12"/>
          </p:nvPr>
        </p:nvSpPr>
        <p:spPr bwMode="hidden">
          <a:xfrm>
            <a:off x="6753225" y="6328801"/>
            <a:ext cx="2057400" cy="3651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  <a:latin typeface="FM College Team" panose="00000400000000000000" pitchFamily="2" charset="0"/>
              </a:defRPr>
            </a:lvl1pPr>
          </a:lstStyle>
          <a:p>
            <a:fld id="{66B25E83-C66E-45D8-AFF1-6789143A805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700088" y="1345152"/>
            <a:ext cx="78295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Thank</a:t>
            </a:r>
            <a:r>
              <a:rPr lang="en-US" altLang="ko-KR" sz="7200" baseline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 </a:t>
            </a:r>
            <a:r>
              <a:rPr lang="en-US" altLang="ko-KR" sz="7200" baseline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you</a:t>
            </a:r>
          </a:p>
          <a:p>
            <a:pPr algn="ctr"/>
            <a:r>
              <a:rPr lang="en-US" altLang="ko-KR" sz="2400" baseline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 </a:t>
            </a:r>
          </a:p>
          <a:p>
            <a:pPr algn="ctr"/>
            <a:r>
              <a:rPr lang="en-US" altLang="ko-KR" sz="13800" baseline="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Q</a:t>
            </a:r>
            <a:r>
              <a:rPr lang="en-US" altLang="ko-KR" sz="8000" baseline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&amp;</a:t>
            </a:r>
            <a:r>
              <a:rPr lang="en-US" altLang="ko-KR" sz="13800" baseline="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A</a:t>
            </a:r>
            <a:endParaRPr lang="en-US" altLang="ko-KR" sz="138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Y견명조" panose="02030600000101010101" pitchFamily="18" charset="-127"/>
              <a:ea typeface="HY견명조" panose="02030600000101010101" pitchFamily="18" charset="-127"/>
            </a:endParaRPr>
          </a:p>
        </p:txBody>
      </p:sp>
      <p:sp>
        <p:nvSpPr>
          <p:cNvPr id="7" name="슬라이드 번호 개체 틀 5"/>
          <p:cNvSpPr txBox="1">
            <a:spLocks/>
          </p:cNvSpPr>
          <p:nvPr userDrawn="1"/>
        </p:nvSpPr>
        <p:spPr>
          <a:xfrm>
            <a:off x="352426" y="6511363"/>
            <a:ext cx="2419349" cy="3303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3200" kern="1200">
                <a:solidFill>
                  <a:schemeClr val="tx1">
                    <a:tint val="75000"/>
                  </a:schemeClr>
                </a:solidFill>
                <a:latin typeface="FM College Team" panose="00000400000000000000" pitchFamily="2" charset="0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lnSpc>
                <a:spcPct val="70000"/>
              </a:lnSpc>
            </a:pPr>
            <a:r>
              <a:rPr lang="en-US" altLang="ko-KR" sz="1500" b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ROBOTICS</a:t>
            </a:r>
            <a:r>
              <a:rPr lang="en-US" altLang="ko-KR" sz="1500" b="0" baseline="0" dirty="0">
                <a:solidFill>
                  <a:schemeClr val="bg1">
                    <a:lumMod val="65000"/>
                  </a:schemeClr>
                </a:solidFill>
                <a:latin typeface="Franklin Gothic Demi" panose="020B0703020102020204" pitchFamily="34" charset="0"/>
              </a:rPr>
              <a:t> RESEARCH LAB</a:t>
            </a:r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410364" y="66675"/>
            <a:ext cx="1346369" cy="4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68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직사각형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/>
              <a:t>마스터 부제목 스타일 편집</a:t>
            </a:r>
            <a:endParaRPr kumimoji="0" lang="en-US"/>
          </a:p>
        </p:txBody>
      </p:sp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r>
              <a:rPr lang="en-US" altLang="ko-KR"/>
              <a:t>2020/10/31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4BE442C3-9F1D-4293-B001-C642B8E1F218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37799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en-US" altLang="ko-KR"/>
              <a:t>2020/10/31</a:t>
            </a:r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5E4CD32A-D0CB-499F-BA14-BB9D69191C51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>
            <a:normAutofit/>
          </a:bodyPr>
          <a:lstStyle>
            <a:lvl1pPr>
              <a:defRPr sz="2000"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>
              <a:defRPr sz="2000"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>
              <a:defRPr sz="2000"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>
              <a:defRPr sz="2000"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>
              <a:defRPr sz="2000">
                <a:latin typeface="굴림" panose="020B0600000101010101" pitchFamily="50" charset="-127"/>
                <a:ea typeface="굴림" panose="020B0600000101010101" pitchFamily="50" charset="-127"/>
              </a:defRPr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36717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r>
              <a:rPr lang="en-US" altLang="ko-KR"/>
              <a:t>2020/10/31</a:t>
            </a:r>
            <a:endParaRPr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59D2EF0C-10B6-4BAC-8C1F-3F5472E286DA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0" name="Rectangle 1030"/>
          <p:cNvSpPr txBox="1">
            <a:spLocks noChangeArrowheads="1"/>
          </p:cNvSpPr>
          <p:nvPr userDrawn="1"/>
        </p:nvSpPr>
        <p:spPr>
          <a:xfrm>
            <a:off x="0" y="6381750"/>
            <a:ext cx="15240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B21F21-2FAF-4537-A71C-F8304929F323}" type="slidenum">
              <a:rPr lang="ko-KR" altLang="en-US" smtClean="0">
                <a:ea typeface="굴림" pitchFamily="50" charset="-127"/>
              </a:rPr>
              <a:pPr>
                <a:defRPr/>
              </a:pPr>
              <a:t>‹#›</a:t>
            </a:fld>
            <a:r>
              <a:rPr lang="ko-KR" altLang="en-US">
                <a:ea typeface="굴림" pitchFamily="50" charset="-127"/>
              </a:rPr>
              <a:t>/</a:t>
            </a:r>
            <a:r>
              <a:rPr lang="en-US" altLang="ko-KR">
                <a:ea typeface="굴림" pitchFamily="50" charset="-127"/>
              </a:rPr>
              <a:t>44ch10</a:t>
            </a:r>
            <a:endParaRPr lang="ko-KR" altLang="ko-KR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512023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0A2AF-849B-451D-9737-47E67AEA6CFD}" type="datetime1">
              <a:rPr lang="ko-KR" altLang="en-US" smtClean="0"/>
              <a:t>2022-01-19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25E83-C66E-45D8-AFF1-6789143A80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20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40" r:id="rId2"/>
    <p:sldLayoutId id="2147483742" r:id="rId3"/>
    <p:sldLayoutId id="2147483734" r:id="rId4"/>
    <p:sldLayoutId id="2147483739" r:id="rId5"/>
    <p:sldLayoutId id="2147483741" r:id="rId6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/>
              <a:t>둘째 수준</a:t>
            </a:r>
          </a:p>
          <a:p>
            <a:pPr lvl="2" eaLnBrk="1" latinLnBrk="0" hangingPunct="1"/>
            <a:r>
              <a:rPr kumimoji="0" lang="ko-KR" altLang="en-US"/>
              <a:t>셋째 수준</a:t>
            </a:r>
          </a:p>
          <a:p>
            <a:pPr lvl="3" eaLnBrk="1" latinLnBrk="0" hangingPunct="1"/>
            <a:r>
              <a:rPr kumimoji="0" lang="ko-KR" altLang="en-US"/>
              <a:t>넷째 수준</a:t>
            </a:r>
          </a:p>
          <a:p>
            <a:pPr lvl="4" eaLnBrk="1" latinLnBrk="0" hangingPunct="1"/>
            <a:r>
              <a:rPr kumimoji="0" lang="ko-KR" altLang="en-US"/>
              <a:t>다섯째 수준</a:t>
            </a:r>
            <a:endParaRPr kumimoji="0" lang="en-US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r>
              <a:rPr lang="en-US" altLang="ko-KR"/>
              <a:t>2020/10/31</a:t>
            </a:r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97F832D8-2751-440F-921C-5CAA6946BC12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0" name="Rectangle 1030"/>
          <p:cNvSpPr txBox="1">
            <a:spLocks noChangeArrowheads="1"/>
          </p:cNvSpPr>
          <p:nvPr userDrawn="1"/>
        </p:nvSpPr>
        <p:spPr>
          <a:xfrm>
            <a:off x="0" y="6381750"/>
            <a:ext cx="15240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B21F21-2FAF-4537-A71C-F8304929F323}" type="slidenum">
              <a:rPr lang="ko-KR" altLang="en-US" smtClean="0">
                <a:ea typeface="굴림" pitchFamily="50" charset="-127"/>
              </a:rPr>
              <a:pPr>
                <a:defRPr/>
              </a:pPr>
              <a:t>‹#›</a:t>
            </a:fld>
            <a:r>
              <a:rPr lang="ko-KR" altLang="en-US">
                <a:ea typeface="굴림" pitchFamily="50" charset="-127"/>
              </a:rPr>
              <a:t>/</a:t>
            </a:r>
            <a:r>
              <a:rPr lang="en-US" altLang="ko-KR">
                <a:ea typeface="굴림" pitchFamily="50" charset="-127"/>
              </a:rPr>
              <a:t>44ch10</a:t>
            </a:r>
            <a:endParaRPr lang="ko-KR" altLang="ko-KR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557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</p:sldLayoutIdLst>
  <p:hf sldNum="0" hdr="0" ftr="0"/>
  <p:txStyles>
    <p:titleStyle>
      <a:lvl1pPr algn="l" rtl="0" eaLnBrk="1" latinLnBrk="1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43000" y="1269847"/>
            <a:ext cx="6858000" cy="2387600"/>
          </a:xfrm>
        </p:spPr>
        <p:txBody>
          <a:bodyPr>
            <a:normAutofit fontScale="90000"/>
          </a:bodyPr>
          <a:lstStyle/>
          <a:p>
            <a:br>
              <a:rPr lang="en-US" altLang="ko-KR" sz="4000" dirty="0"/>
            </a:br>
            <a:br>
              <a:rPr lang="en-US" altLang="ko-KR" sz="4000" dirty="0"/>
            </a:br>
            <a:r>
              <a:rPr lang="ko-KR" altLang="en-US" sz="4000" dirty="0" err="1"/>
              <a:t>라인트레이서</a:t>
            </a:r>
            <a:br>
              <a:rPr lang="en-US" altLang="ko-KR" sz="4000" dirty="0"/>
            </a:br>
            <a:r>
              <a:rPr lang="en-US" altLang="ko-KR" sz="3100" dirty="0"/>
              <a:t>(7</a:t>
            </a:r>
            <a:r>
              <a:rPr lang="ko-KR" altLang="en-US" sz="3100" dirty="0"/>
              <a:t>주차</a:t>
            </a:r>
            <a:r>
              <a:rPr lang="en-US" altLang="ko-KR" sz="3100" dirty="0"/>
              <a:t>)</a:t>
            </a:r>
            <a:br>
              <a:rPr lang="en-US" altLang="ko-KR" sz="4000" dirty="0"/>
            </a:br>
            <a:endParaRPr lang="ko-KR" altLang="en-US" sz="4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4568058"/>
            <a:ext cx="6858000" cy="1655762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 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RRL</a:t>
            </a:r>
          </a:p>
          <a:p>
            <a:r>
              <a:rPr lang="ko-KR" altLang="en-US" sz="1600" dirty="0"/>
              <a:t>공성진</a:t>
            </a:r>
            <a:endParaRPr lang="en-US" altLang="ko-KR" sz="1600" dirty="0"/>
          </a:p>
          <a:p>
            <a:r>
              <a:rPr lang="en-US" altLang="ko-KR" sz="1600" dirty="0"/>
              <a:t>2022.01.19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80412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B3E7758-6AA2-4B09-B3EB-058C0620F7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88" y="698740"/>
            <a:ext cx="8897624" cy="558129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코드소개 및 실습영상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6FFC7-8DFF-4A05-B236-0D861216441E}"/>
              </a:ext>
            </a:extLst>
          </p:cNvPr>
          <p:cNvSpPr txBox="1"/>
          <p:nvPr/>
        </p:nvSpPr>
        <p:spPr>
          <a:xfrm>
            <a:off x="7295789" y="469399"/>
            <a:ext cx="1960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FF0000"/>
                </a:solidFill>
              </a:rPr>
              <a:t>main</a:t>
            </a:r>
            <a:r>
              <a:rPr lang="ko-KR" altLang="en-US" sz="3000" dirty="0">
                <a:solidFill>
                  <a:srgbClr val="FF0000"/>
                </a:solidFill>
              </a:rPr>
              <a:t> 함수</a:t>
            </a:r>
          </a:p>
        </p:txBody>
      </p:sp>
    </p:spTree>
    <p:extLst>
      <p:ext uri="{BB962C8B-B14F-4D97-AF65-F5344CB8AC3E}">
        <p14:creationId xmlns:p14="http://schemas.microsoft.com/office/powerpoint/2010/main" val="1992316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FE8CBCD-D012-4918-A7DB-E047E3CE1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3" y="1009312"/>
            <a:ext cx="9050013" cy="521896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코드소개 및 실습영상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6FFC7-8DFF-4A05-B236-0D861216441E}"/>
              </a:ext>
            </a:extLst>
          </p:cNvPr>
          <p:cNvSpPr txBox="1"/>
          <p:nvPr/>
        </p:nvSpPr>
        <p:spPr>
          <a:xfrm>
            <a:off x="7278536" y="629728"/>
            <a:ext cx="1960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FF0000"/>
                </a:solidFill>
              </a:rPr>
              <a:t>main</a:t>
            </a:r>
            <a:r>
              <a:rPr lang="ko-KR" altLang="en-US" sz="3000" dirty="0">
                <a:solidFill>
                  <a:srgbClr val="FF0000"/>
                </a:solidFill>
              </a:rPr>
              <a:t> 함수</a:t>
            </a:r>
          </a:p>
        </p:txBody>
      </p:sp>
    </p:spTree>
    <p:extLst>
      <p:ext uri="{BB962C8B-B14F-4D97-AF65-F5344CB8AC3E}">
        <p14:creationId xmlns:p14="http://schemas.microsoft.com/office/powerpoint/2010/main" val="1463120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코드소개 및 실습영상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6FFC7-8DFF-4A05-B236-0D861216441E}"/>
              </a:ext>
            </a:extLst>
          </p:cNvPr>
          <p:cNvSpPr txBox="1"/>
          <p:nvPr/>
        </p:nvSpPr>
        <p:spPr>
          <a:xfrm>
            <a:off x="6881721" y="655608"/>
            <a:ext cx="1960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FF0000"/>
                </a:solidFill>
              </a:rPr>
              <a:t>main</a:t>
            </a:r>
            <a:r>
              <a:rPr lang="ko-KR" altLang="en-US" sz="3000" dirty="0">
                <a:solidFill>
                  <a:srgbClr val="FF0000"/>
                </a:solidFill>
              </a:rPr>
              <a:t> 함수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EDDA0A7-85DC-40F8-AEC1-17D98E558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228" y="1494594"/>
            <a:ext cx="7691544" cy="303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202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코드소개 및 실습영상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6FFC7-8DFF-4A05-B236-0D861216441E}"/>
              </a:ext>
            </a:extLst>
          </p:cNvPr>
          <p:cNvSpPr txBox="1"/>
          <p:nvPr/>
        </p:nvSpPr>
        <p:spPr>
          <a:xfrm>
            <a:off x="6881721" y="655608"/>
            <a:ext cx="19603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rgbClr val="FF0000"/>
                </a:solidFill>
              </a:rPr>
              <a:t>main</a:t>
            </a:r>
            <a:r>
              <a:rPr lang="ko-KR" altLang="en-US" sz="3000" dirty="0">
                <a:solidFill>
                  <a:srgbClr val="FF0000"/>
                </a:solidFill>
              </a:rPr>
              <a:t> 함수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07541836-8470-42E4-8D49-C9795935E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31" y="1287353"/>
            <a:ext cx="7449590" cy="465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016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코드소개 및 실습영상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6FFC7-8DFF-4A05-B236-0D861216441E}"/>
              </a:ext>
            </a:extLst>
          </p:cNvPr>
          <p:cNvSpPr txBox="1"/>
          <p:nvPr/>
        </p:nvSpPr>
        <p:spPr>
          <a:xfrm>
            <a:off x="5266301" y="943209"/>
            <a:ext cx="35734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Timer/Counter </a:t>
            </a:r>
            <a:r>
              <a:rPr lang="ko-KR" altLang="en-US" sz="2400" dirty="0">
                <a:solidFill>
                  <a:srgbClr val="FF0000"/>
                </a:solidFill>
              </a:rPr>
              <a:t>소스파일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C0D8ED3-5032-4E95-AFAB-F309FDDA6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04" y="1665574"/>
            <a:ext cx="8535591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603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75AE9825-0026-406B-BE6B-31FE0D427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7" y="802257"/>
            <a:ext cx="8678486" cy="540013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코드소개 및 실습영상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6FFC7-8DFF-4A05-B236-0D861216441E}"/>
              </a:ext>
            </a:extLst>
          </p:cNvPr>
          <p:cNvSpPr txBox="1"/>
          <p:nvPr/>
        </p:nvSpPr>
        <p:spPr>
          <a:xfrm>
            <a:off x="6732948" y="655608"/>
            <a:ext cx="2178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ADC </a:t>
            </a:r>
            <a:r>
              <a:rPr lang="ko-KR" altLang="en-US" sz="2400" dirty="0">
                <a:solidFill>
                  <a:srgbClr val="FF0000"/>
                </a:solidFill>
              </a:rPr>
              <a:t>소스파일</a:t>
            </a:r>
          </a:p>
        </p:txBody>
      </p:sp>
    </p:spTree>
    <p:extLst>
      <p:ext uri="{BB962C8B-B14F-4D97-AF65-F5344CB8AC3E}">
        <p14:creationId xmlns:p14="http://schemas.microsoft.com/office/powerpoint/2010/main" val="277009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코드소개 및 실습영상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36FFC7-8DFF-4A05-B236-0D861216441E}"/>
              </a:ext>
            </a:extLst>
          </p:cNvPr>
          <p:cNvSpPr txBox="1"/>
          <p:nvPr/>
        </p:nvSpPr>
        <p:spPr>
          <a:xfrm>
            <a:off x="6732948" y="655608"/>
            <a:ext cx="2178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ADC </a:t>
            </a:r>
            <a:r>
              <a:rPr lang="ko-KR" altLang="en-US" sz="2400" dirty="0">
                <a:solidFill>
                  <a:srgbClr val="FF0000"/>
                </a:solidFill>
              </a:rPr>
              <a:t>소스파일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D0C81E0E-B70E-4C38-908F-153DF0BFC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62" y="1266523"/>
            <a:ext cx="8602275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533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코드소개 및 실습영상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3" name="라인트레이서">
            <a:hlinkClick r:id="" action="ppaction://media"/>
            <a:extLst>
              <a:ext uri="{FF2B5EF4-FFF2-40B4-BE49-F238E27FC236}">
                <a16:creationId xmlns:a16="http://schemas.microsoft.com/office/drawing/2014/main" id="{A231205C-11C2-4F67-8BC4-69AD45D0E2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9175" y="1143000"/>
            <a:ext cx="3588591" cy="4572000"/>
          </a:xfrm>
          <a:prstGeom prst="rect">
            <a:avLst/>
          </a:prstGeom>
        </p:spPr>
      </p:pic>
      <p:pic>
        <p:nvPicPr>
          <p:cNvPr id="4" name="라인트레이서 배속">
            <a:hlinkClick r:id="" action="ppaction://media"/>
            <a:extLst>
              <a:ext uri="{FF2B5EF4-FFF2-40B4-BE49-F238E27FC236}">
                <a16:creationId xmlns:a16="http://schemas.microsoft.com/office/drawing/2014/main" id="{893DE583-DE37-49FE-8D67-35F3CA1D2B2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67226" y="1143000"/>
            <a:ext cx="4467226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38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25E83-C66E-45D8-AFF1-6789143A8055}" type="slidenum">
              <a:rPr lang="ko-KR" altLang="en-US" smtClean="0"/>
              <a:pPr/>
              <a:t>18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5653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25E83-C66E-45D8-AFF1-6789143A8055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4" name="제목 2">
            <a:extLst>
              <a:ext uri="{FF2B5EF4-FFF2-40B4-BE49-F238E27FC236}">
                <a16:creationId xmlns:a16="http://schemas.microsoft.com/office/drawing/2014/main" id="{BACC2906-E5F2-4B4E-83BC-7DC47781B92A}"/>
              </a:ext>
            </a:extLst>
          </p:cNvPr>
          <p:cNvSpPr txBox="1">
            <a:spLocks/>
          </p:cNvSpPr>
          <p:nvPr/>
        </p:nvSpPr>
        <p:spPr>
          <a:xfrm>
            <a:off x="2410960" y="1585519"/>
            <a:ext cx="6733039" cy="46006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ko-KR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 </a:t>
            </a:r>
          </a:p>
          <a:p>
            <a:r>
              <a:rPr lang="en-US" altLang="ko-KR" sz="2400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01   </a:t>
            </a:r>
            <a:r>
              <a:rPr lang="ko-KR" altLang="en-US" sz="2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센서부</a:t>
            </a:r>
            <a:r>
              <a:rPr lang="ko-KR" altLang="en-US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(EL-7L, ST-7L)</a:t>
            </a:r>
          </a:p>
          <a:p>
            <a:endParaRPr lang="en-US" altLang="ko-KR" sz="2400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2400" dirty="0">
              <a:solidFill>
                <a:srgbClr val="FFFF0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400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02   </a:t>
            </a:r>
            <a:r>
              <a:rPr lang="ko-KR" altLang="en-US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알고리즘 소개</a:t>
            </a:r>
            <a:br>
              <a:rPr lang="en-US" altLang="ko-KR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</a:br>
            <a:endParaRPr lang="en-US" altLang="ko-KR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endParaRPr lang="en-US" altLang="ko-KR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r>
              <a:rPr lang="en-US" altLang="ko-KR" sz="2400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r>
              <a:rPr lang="ko-KR" altLang="en-US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   </a:t>
            </a:r>
            <a:r>
              <a:rPr lang="ko-KR" altLang="en-US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코드 소개 및 실습 영상</a:t>
            </a:r>
            <a:endParaRPr lang="en-US" altLang="ko-KR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sz="2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HY견명조" panose="02030600000101010101" pitchFamily="18" charset="-127"/>
              <a:ea typeface="HY견명조" panose="02030600000101010101" pitchFamily="18" charset="-127"/>
            </a:endParaRPr>
          </a:p>
          <a:p>
            <a:r>
              <a:rPr lang="en-US" altLang="ko-KR" sz="2400" dirty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04</a:t>
            </a:r>
            <a:r>
              <a:rPr lang="en-US" altLang="ko-KR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명조" panose="02030600000101010101" pitchFamily="18" charset="-127"/>
                <a:ea typeface="HY견명조" panose="02030600000101010101" pitchFamily="18" charset="-127"/>
              </a:rPr>
              <a:t>   </a:t>
            </a:r>
            <a:r>
              <a:rPr lang="en-US" altLang="ko-KR" sz="2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HY견고딕" panose="02030600000101010101" pitchFamily="18" charset="-127"/>
                <a:ea typeface="HY견고딕" panose="02030600000101010101" pitchFamily="18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996520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 err="1"/>
              <a:t>센서부</a:t>
            </a:r>
            <a:endParaRPr lang="ko-KR" altLang="en-US" dirty="0"/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EC99CF-1C25-4E75-AAE5-85BF37BD6061}"/>
              </a:ext>
            </a:extLst>
          </p:cNvPr>
          <p:cNvSpPr txBox="1"/>
          <p:nvPr/>
        </p:nvSpPr>
        <p:spPr>
          <a:xfrm>
            <a:off x="5397864" y="1624091"/>
            <a:ext cx="2579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ST-7L (</a:t>
            </a:r>
            <a:r>
              <a:rPr lang="ko-KR" altLang="en-US" sz="2400" dirty="0"/>
              <a:t>수광센서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9026D9-410D-4CA1-8933-5DD1BF56BF33}"/>
              </a:ext>
            </a:extLst>
          </p:cNvPr>
          <p:cNvSpPr txBox="1"/>
          <p:nvPr/>
        </p:nvSpPr>
        <p:spPr>
          <a:xfrm>
            <a:off x="1526875" y="4071646"/>
            <a:ext cx="70391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NPN</a:t>
            </a:r>
            <a:r>
              <a:rPr lang="ko-KR" altLang="en-US" dirty="0"/>
              <a:t> 타입의 </a:t>
            </a:r>
            <a:r>
              <a:rPr lang="en-US" altLang="ko-KR" dirty="0"/>
              <a:t>phototransistor</a:t>
            </a:r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베이스 단자가 전기적으로 끊어져 있으며 </a:t>
            </a:r>
            <a:r>
              <a:rPr lang="ko-KR" altLang="en-US" dirty="0" err="1"/>
              <a:t>수광된</a:t>
            </a:r>
            <a:r>
              <a:rPr lang="ko-KR" altLang="en-US" dirty="0"/>
              <a:t> 빛이 베이스의 구동원이</a:t>
            </a:r>
            <a:r>
              <a:rPr lang="en-US" altLang="ko-KR" dirty="0"/>
              <a:t> </a:t>
            </a:r>
            <a:r>
              <a:rPr lang="ko-KR" altLang="en-US" dirty="0"/>
              <a:t>됨</a:t>
            </a:r>
            <a:endParaRPr lang="en-US" altLang="ko-KR" dirty="0"/>
          </a:p>
          <a:p>
            <a:r>
              <a:rPr lang="en-US" altLang="ko-KR" dirty="0"/>
              <a:t>   (</a:t>
            </a:r>
            <a:r>
              <a:rPr lang="ko-KR" altLang="en-US" dirty="0"/>
              <a:t>받아들인 빛의 양에 따라서 통과 전류가 달라짐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리드선이 짧은 부분이 </a:t>
            </a:r>
            <a:r>
              <a:rPr lang="ko-KR" altLang="en-US" dirty="0" err="1"/>
              <a:t>컬렉터</a:t>
            </a:r>
            <a:r>
              <a:rPr lang="en-US" altLang="ko-KR" dirty="0"/>
              <a:t>, </a:t>
            </a:r>
            <a:r>
              <a:rPr lang="ko-KR" altLang="en-US" dirty="0"/>
              <a:t>긴 부분이 </a:t>
            </a:r>
            <a:r>
              <a:rPr lang="ko-KR" altLang="en-US" dirty="0" err="1"/>
              <a:t>이미터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B38CDA0-8FBF-459D-BB81-9041AEF9F9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875" y="1385760"/>
            <a:ext cx="2857899" cy="239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719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 err="1"/>
              <a:t>센서부</a:t>
            </a:r>
            <a:endParaRPr lang="ko-KR" altLang="en-US" dirty="0"/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E8BEA-F13C-44C5-82A7-8ACBDAE80928}"/>
              </a:ext>
            </a:extLst>
          </p:cNvPr>
          <p:cNvSpPr txBox="1"/>
          <p:nvPr/>
        </p:nvSpPr>
        <p:spPr>
          <a:xfrm>
            <a:off x="4942935" y="2182478"/>
            <a:ext cx="2504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EL-7L (</a:t>
            </a:r>
            <a:r>
              <a:rPr lang="ko-KR" altLang="en-US" sz="2400" dirty="0"/>
              <a:t>발광센서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DF8CF9-718A-4B12-B51C-5D9CF5242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687" y="2104840"/>
            <a:ext cx="2593888" cy="22256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A7B7BD-4474-4ABB-9D0A-019E36DA843C}"/>
              </a:ext>
            </a:extLst>
          </p:cNvPr>
          <p:cNvSpPr txBox="1"/>
          <p:nvPr/>
        </p:nvSpPr>
        <p:spPr>
          <a:xfrm>
            <a:off x="4942935" y="2782814"/>
            <a:ext cx="2845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적외선 </a:t>
            </a:r>
            <a:r>
              <a:rPr lang="en-US" altLang="ko-KR" dirty="0"/>
              <a:t>LED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4112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 err="1"/>
              <a:t>센서부</a:t>
            </a:r>
            <a:endParaRPr lang="ko-KR" altLang="en-US" dirty="0"/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5993955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E8BEA-F13C-44C5-82A7-8ACBDAE80928}"/>
              </a:ext>
            </a:extLst>
          </p:cNvPr>
          <p:cNvSpPr txBox="1"/>
          <p:nvPr/>
        </p:nvSpPr>
        <p:spPr>
          <a:xfrm>
            <a:off x="5649912" y="716646"/>
            <a:ext cx="2504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EL-7L (</a:t>
            </a:r>
            <a:r>
              <a:rPr lang="ko-KR" altLang="en-US" sz="2400" dirty="0"/>
              <a:t>발광센서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5E8CF92D-275C-4A0F-B237-F3A9CEB41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04" y="1536201"/>
            <a:ext cx="4928210" cy="2251082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703E964-AE12-4D3C-A5F5-E88159FA4268}"/>
              </a:ext>
            </a:extLst>
          </p:cNvPr>
          <p:cNvSpPr/>
          <p:nvPr/>
        </p:nvSpPr>
        <p:spPr>
          <a:xfrm>
            <a:off x="1380226" y="2182768"/>
            <a:ext cx="3562709" cy="2070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id="{ADB61C8B-719E-40BB-8000-A8E48E698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04" y="3936747"/>
            <a:ext cx="6611165" cy="161637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492A9C51-ABB1-4CB9-A46C-0737EFD8EE2F}"/>
              </a:ext>
            </a:extLst>
          </p:cNvPr>
          <p:cNvSpPr/>
          <p:nvPr/>
        </p:nvSpPr>
        <p:spPr>
          <a:xfrm>
            <a:off x="1084053" y="4278989"/>
            <a:ext cx="5446143" cy="20703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A5F51B0-0730-4D1F-955F-B76FA76E7B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912" y="1580264"/>
            <a:ext cx="3286584" cy="3334215"/>
          </a:xfrm>
          <a:prstGeom prst="rect">
            <a:avLst/>
          </a:prstGeom>
        </p:spPr>
      </p:pic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0B793C10-39FC-4693-8449-027CD3DB9694}"/>
              </a:ext>
            </a:extLst>
          </p:cNvPr>
          <p:cNvCxnSpPr/>
          <p:nvPr/>
        </p:nvCxnSpPr>
        <p:spPr>
          <a:xfrm>
            <a:off x="6187741" y="4321834"/>
            <a:ext cx="1105463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9C6ADEE-3631-4FED-9D25-DAA2323D8757}"/>
              </a:ext>
            </a:extLst>
          </p:cNvPr>
          <p:cNvSpPr txBox="1"/>
          <p:nvPr/>
        </p:nvSpPr>
        <p:spPr>
          <a:xfrm>
            <a:off x="5799083" y="4976400"/>
            <a:ext cx="3465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1.176V</a:t>
            </a:r>
            <a:r>
              <a:rPr lang="ko-KR" altLang="en-US" dirty="0">
                <a:solidFill>
                  <a:srgbClr val="FF0000"/>
                </a:solidFill>
              </a:rPr>
              <a:t>로 측정됨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발광부에 연결된 저항은 </a:t>
            </a:r>
            <a:r>
              <a:rPr lang="en-US" altLang="ko-KR" dirty="0">
                <a:solidFill>
                  <a:srgbClr val="FF0000"/>
                </a:solidFill>
              </a:rPr>
              <a:t>330</a:t>
            </a:r>
            <a:r>
              <a:rPr lang="el-GR" altLang="ko-KR" dirty="0">
                <a:solidFill>
                  <a:srgbClr val="FF0000"/>
                </a:solidFill>
              </a:rPr>
              <a:t>Ω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985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 err="1"/>
              <a:t>센서부</a:t>
            </a:r>
            <a:endParaRPr lang="ko-KR" altLang="en-US" dirty="0"/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5993955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AE8BEA-F13C-44C5-82A7-8ACBDAE80928}"/>
              </a:ext>
            </a:extLst>
          </p:cNvPr>
          <p:cNvSpPr txBox="1"/>
          <p:nvPr/>
        </p:nvSpPr>
        <p:spPr>
          <a:xfrm>
            <a:off x="546066" y="1837422"/>
            <a:ext cx="2504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EL-7L (</a:t>
            </a:r>
            <a:r>
              <a:rPr lang="ko-KR" altLang="en-US" sz="2400" dirty="0"/>
              <a:t>발광센서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716E84-1809-4ACD-8E3F-9E40A00770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590" y="2433481"/>
            <a:ext cx="3553321" cy="177189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ADF411A-0BB2-4077-A55F-7CEECBC57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393" y="2299086"/>
            <a:ext cx="3553321" cy="19062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72BE02F-2BA1-4498-B9E4-DB7EF8468FD7}"/>
              </a:ext>
            </a:extLst>
          </p:cNvPr>
          <p:cNvSpPr txBox="1"/>
          <p:nvPr/>
        </p:nvSpPr>
        <p:spPr>
          <a:xfrm>
            <a:off x="4742256" y="1837421"/>
            <a:ext cx="2579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ST-7L (</a:t>
            </a:r>
            <a:r>
              <a:rPr lang="ko-KR" altLang="en-US" sz="2400" dirty="0"/>
              <a:t>수광센서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E5D300-88E2-4AA5-AC44-95F90C98D355}"/>
              </a:ext>
            </a:extLst>
          </p:cNvPr>
          <p:cNvSpPr txBox="1"/>
          <p:nvPr/>
        </p:nvSpPr>
        <p:spPr>
          <a:xfrm>
            <a:off x="4813540" y="4580626"/>
            <a:ext cx="38787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4.7K</a:t>
            </a:r>
            <a:r>
              <a:rPr lang="el-GR" altLang="ko-KR" dirty="0"/>
              <a:t>Ω</a:t>
            </a:r>
            <a:r>
              <a:rPr lang="en-US" altLang="ko-KR" dirty="0"/>
              <a:t> </a:t>
            </a:r>
            <a:r>
              <a:rPr lang="ko-KR" altLang="en-US" dirty="0" err="1"/>
              <a:t>풀다운</a:t>
            </a:r>
            <a:r>
              <a:rPr lang="ko-KR" altLang="en-US" dirty="0"/>
              <a:t> 저항 사용</a:t>
            </a:r>
            <a:endParaRPr lang="en-US" altLang="ko-KR" dirty="0"/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dirty="0"/>
              <a:t>흰색에서 </a:t>
            </a:r>
            <a:r>
              <a:rPr lang="en-US" altLang="ko-KR" dirty="0"/>
              <a:t>HIGH </a:t>
            </a:r>
            <a:r>
              <a:rPr lang="ko-KR" altLang="en-US" dirty="0"/>
              <a:t>출력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 err="1"/>
              <a:t>풀업</a:t>
            </a:r>
            <a:r>
              <a:rPr lang="ko-KR" altLang="en-US" dirty="0"/>
              <a:t> 저항 사용 </a:t>
            </a:r>
            <a:r>
              <a:rPr lang="en-US" altLang="ko-KR" dirty="0"/>
              <a:t>=&gt; </a:t>
            </a:r>
            <a:r>
              <a:rPr lang="ko-KR" altLang="en-US" dirty="0"/>
              <a:t>흰색에서 </a:t>
            </a:r>
            <a:r>
              <a:rPr lang="en-US" altLang="ko-KR" dirty="0"/>
              <a:t>LOW)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7494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C60B1FD-A279-4A34-8178-2A9A77A9C4C9}"/>
              </a:ext>
            </a:extLst>
          </p:cNvPr>
          <p:cNvSpPr/>
          <p:nvPr/>
        </p:nvSpPr>
        <p:spPr>
          <a:xfrm>
            <a:off x="4133201" y="651963"/>
            <a:ext cx="577970" cy="6068014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알고리즘 소개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AA350DE-85A5-472C-80A3-15538942E550}"/>
              </a:ext>
            </a:extLst>
          </p:cNvPr>
          <p:cNvGrpSpPr/>
          <p:nvPr/>
        </p:nvGrpSpPr>
        <p:grpSpPr>
          <a:xfrm>
            <a:off x="2209497" y="2320763"/>
            <a:ext cx="4425379" cy="3885275"/>
            <a:chOff x="1932288" y="1441389"/>
            <a:chExt cx="4425379" cy="3885275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F86DD855-67C1-4BD0-ABF4-8A080176B682}"/>
                </a:ext>
              </a:extLst>
            </p:cNvPr>
            <p:cNvSpPr/>
            <p:nvPr/>
          </p:nvSpPr>
          <p:spPr>
            <a:xfrm>
              <a:off x="2349891" y="2109788"/>
              <a:ext cx="3590174" cy="321687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3EBC9059-E2BB-417B-AD2F-4DCDD0071D82}"/>
                </a:ext>
              </a:extLst>
            </p:cNvPr>
            <p:cNvGrpSpPr/>
            <p:nvPr/>
          </p:nvGrpSpPr>
          <p:grpSpPr>
            <a:xfrm>
              <a:off x="3086986" y="1441389"/>
              <a:ext cx="2080223" cy="1276709"/>
              <a:chOff x="3086986" y="1441389"/>
              <a:chExt cx="2080223" cy="1276709"/>
            </a:xfrm>
          </p:grpSpPr>
          <p:pic>
            <p:nvPicPr>
              <p:cNvPr id="9" name="그림 8">
                <a:extLst>
                  <a:ext uri="{FF2B5EF4-FFF2-40B4-BE49-F238E27FC236}">
                    <a16:creationId xmlns:a16="http://schemas.microsoft.com/office/drawing/2014/main" id="{6AE82177-98A1-426F-AF65-9840C2C625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22748" y="1531336"/>
                <a:ext cx="2044461" cy="1096816"/>
              </a:xfrm>
              <a:prstGeom prst="rect">
                <a:avLst/>
              </a:prstGeom>
            </p:spPr>
          </p:pic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C0FCA3B4-7EA7-4B02-8294-3A6941F22933}"/>
                  </a:ext>
                </a:extLst>
              </p:cNvPr>
              <p:cNvSpPr/>
              <p:nvPr/>
            </p:nvSpPr>
            <p:spPr>
              <a:xfrm>
                <a:off x="3086986" y="1441389"/>
                <a:ext cx="2044460" cy="1276709"/>
              </a:xfrm>
              <a:prstGeom prst="rect">
                <a:avLst/>
              </a:prstGeom>
              <a:noFill/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8A90B74F-595B-404F-A666-7B22016BF76C}"/>
                </a:ext>
              </a:extLst>
            </p:cNvPr>
            <p:cNvSpPr/>
            <p:nvPr/>
          </p:nvSpPr>
          <p:spPr>
            <a:xfrm>
              <a:off x="5940064" y="3123003"/>
              <a:ext cx="417603" cy="1190445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79065327-C7B2-4DB9-A8AC-B085A84F6560}"/>
                </a:ext>
              </a:extLst>
            </p:cNvPr>
            <p:cNvSpPr/>
            <p:nvPr/>
          </p:nvSpPr>
          <p:spPr>
            <a:xfrm>
              <a:off x="1932288" y="3123003"/>
              <a:ext cx="417603" cy="1190445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BFD34D9-08E3-472B-B909-BC1265E23B83}"/>
                </a:ext>
              </a:extLst>
            </p:cNvPr>
            <p:cNvSpPr/>
            <p:nvPr/>
          </p:nvSpPr>
          <p:spPr>
            <a:xfrm>
              <a:off x="3420358" y="4399712"/>
              <a:ext cx="1449239" cy="77850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500" dirty="0"/>
                <a:t>모터 드라이버</a:t>
              </a: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ADA5843-42DD-4A1B-B968-F7A4E58DF713}"/>
                </a:ext>
              </a:extLst>
            </p:cNvPr>
            <p:cNvSpPr/>
            <p:nvPr/>
          </p:nvSpPr>
          <p:spPr>
            <a:xfrm>
              <a:off x="3122748" y="2718098"/>
              <a:ext cx="2008698" cy="12767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endParaRPr lang="en-US" altLang="ko-KR" dirty="0"/>
            </a:p>
            <a:p>
              <a:pPr algn="ctr"/>
              <a:r>
                <a:rPr lang="en-US" altLang="ko-KR" dirty="0"/>
                <a:t>MCU</a:t>
              </a:r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0E548B6-46E8-4A9B-A45A-445CEB404CF8}"/>
                </a:ext>
              </a:extLst>
            </p:cNvPr>
            <p:cNvSpPr/>
            <p:nvPr/>
          </p:nvSpPr>
          <p:spPr>
            <a:xfrm>
              <a:off x="3557124" y="2808044"/>
              <a:ext cx="1121434" cy="71090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00" dirty="0" err="1"/>
                <a:t>레귤레이터</a:t>
              </a:r>
              <a:endParaRPr lang="ko-KR" altLang="en-US" sz="1300" dirty="0"/>
            </a:p>
          </p:txBody>
        </p:sp>
      </p:grp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4F5BEFEF-0E99-4887-8163-88AE97F6D3DD}"/>
              </a:ext>
            </a:extLst>
          </p:cNvPr>
          <p:cNvCxnSpPr/>
          <p:nvPr/>
        </p:nvCxnSpPr>
        <p:spPr>
          <a:xfrm flipV="1">
            <a:off x="5483974" y="2551446"/>
            <a:ext cx="1466598" cy="207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0981EF5-A063-49CC-B3DA-04B359CB3EBA}"/>
              </a:ext>
            </a:extLst>
          </p:cNvPr>
          <p:cNvSpPr txBox="1"/>
          <p:nvPr/>
        </p:nvSpPr>
        <p:spPr>
          <a:xfrm>
            <a:off x="6950572" y="2341956"/>
            <a:ext cx="923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센서부</a:t>
            </a:r>
            <a:endParaRPr lang="ko-KR" altLang="en-US" dirty="0"/>
          </a:p>
        </p:txBody>
      </p:sp>
      <p:sp>
        <p:nvSpPr>
          <p:cNvPr id="24" name="화살표: 위쪽 23">
            <a:extLst>
              <a:ext uri="{FF2B5EF4-FFF2-40B4-BE49-F238E27FC236}">
                <a16:creationId xmlns:a16="http://schemas.microsoft.com/office/drawing/2014/main" id="{838D6B26-3C9A-4CED-8AC3-743AB45C0364}"/>
              </a:ext>
            </a:extLst>
          </p:cNvPr>
          <p:cNvSpPr/>
          <p:nvPr/>
        </p:nvSpPr>
        <p:spPr>
          <a:xfrm>
            <a:off x="4844375" y="1306685"/>
            <a:ext cx="431075" cy="81162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위쪽 24">
            <a:extLst>
              <a:ext uri="{FF2B5EF4-FFF2-40B4-BE49-F238E27FC236}">
                <a16:creationId xmlns:a16="http://schemas.microsoft.com/office/drawing/2014/main" id="{7772FEE0-30B0-4A03-B35F-A67A74DA1C8C}"/>
              </a:ext>
            </a:extLst>
          </p:cNvPr>
          <p:cNvSpPr/>
          <p:nvPr/>
        </p:nvSpPr>
        <p:spPr>
          <a:xfrm>
            <a:off x="3533161" y="1306685"/>
            <a:ext cx="431075" cy="81162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2B58AE-04B1-40B2-9CFD-A67D9B8D9681}"/>
              </a:ext>
            </a:extLst>
          </p:cNvPr>
          <p:cNvSpPr txBox="1"/>
          <p:nvPr/>
        </p:nvSpPr>
        <p:spPr>
          <a:xfrm>
            <a:off x="3834333" y="1609286"/>
            <a:ext cx="1261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직진 방향</a:t>
            </a:r>
          </a:p>
        </p:txBody>
      </p:sp>
    </p:spTree>
    <p:extLst>
      <p:ext uri="{BB962C8B-B14F-4D97-AF65-F5344CB8AC3E}">
        <p14:creationId xmlns:p14="http://schemas.microsoft.com/office/powerpoint/2010/main" val="834977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C60B1FD-A279-4A34-8178-2A9A77A9C4C9}"/>
              </a:ext>
            </a:extLst>
          </p:cNvPr>
          <p:cNvSpPr/>
          <p:nvPr/>
        </p:nvSpPr>
        <p:spPr>
          <a:xfrm>
            <a:off x="980637" y="1204125"/>
            <a:ext cx="887373" cy="5184475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알고리즘 소개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EBC9059-E2BB-417B-AD2F-4DCDD0071D82}"/>
              </a:ext>
            </a:extLst>
          </p:cNvPr>
          <p:cNvGrpSpPr/>
          <p:nvPr/>
        </p:nvGrpSpPr>
        <p:grpSpPr>
          <a:xfrm>
            <a:off x="5111220" y="469399"/>
            <a:ext cx="1763364" cy="1155628"/>
            <a:chOff x="3086986" y="1441389"/>
            <a:chExt cx="2080223" cy="1276709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AE82177-98A1-426F-AF65-9840C2C6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2748" y="1531336"/>
              <a:ext cx="2044461" cy="1096816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C0FCA3B4-7EA7-4B02-8294-3A6941F22933}"/>
                </a:ext>
              </a:extLst>
            </p:cNvPr>
            <p:cNvSpPr/>
            <p:nvPr/>
          </p:nvSpPr>
          <p:spPr>
            <a:xfrm>
              <a:off x="3086986" y="1441389"/>
              <a:ext cx="2044460" cy="127670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B529006-2631-45FB-AA8D-326921978B52}"/>
              </a:ext>
            </a:extLst>
          </p:cNvPr>
          <p:cNvGrpSpPr/>
          <p:nvPr/>
        </p:nvGrpSpPr>
        <p:grpSpPr>
          <a:xfrm>
            <a:off x="503701" y="3537570"/>
            <a:ext cx="1841243" cy="369738"/>
            <a:chOff x="3362967" y="2458527"/>
            <a:chExt cx="1841243" cy="396816"/>
          </a:xfrm>
        </p:grpSpPr>
        <p:sp>
          <p:nvSpPr>
            <p:cNvPr id="4" name="순서도: 연결자 3">
              <a:extLst>
                <a:ext uri="{FF2B5EF4-FFF2-40B4-BE49-F238E27FC236}">
                  <a16:creationId xmlns:a16="http://schemas.microsoft.com/office/drawing/2014/main" id="{05905E34-B35A-4A5D-B3EB-8080AA83D6B9}"/>
                </a:ext>
              </a:extLst>
            </p:cNvPr>
            <p:cNvSpPr/>
            <p:nvPr/>
          </p:nvSpPr>
          <p:spPr>
            <a:xfrm>
              <a:off x="3839902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19" name="순서도: 연결자 18">
              <a:extLst>
                <a:ext uri="{FF2B5EF4-FFF2-40B4-BE49-F238E27FC236}">
                  <a16:creationId xmlns:a16="http://schemas.microsoft.com/office/drawing/2014/main" id="{445B73DB-0A87-41F1-99F8-DC3D4CE534B1}"/>
                </a:ext>
              </a:extLst>
            </p:cNvPr>
            <p:cNvSpPr/>
            <p:nvPr/>
          </p:nvSpPr>
          <p:spPr>
            <a:xfrm>
              <a:off x="4316837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순서도: 연결자 20">
              <a:extLst>
                <a:ext uri="{FF2B5EF4-FFF2-40B4-BE49-F238E27FC236}">
                  <a16:creationId xmlns:a16="http://schemas.microsoft.com/office/drawing/2014/main" id="{E9FE18B1-8929-471B-A0FE-E6DDBDF8304D}"/>
                </a:ext>
              </a:extLst>
            </p:cNvPr>
            <p:cNvSpPr/>
            <p:nvPr/>
          </p:nvSpPr>
          <p:spPr>
            <a:xfrm>
              <a:off x="4791289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4" name="순서도: 연결자 23">
              <a:extLst>
                <a:ext uri="{FF2B5EF4-FFF2-40B4-BE49-F238E27FC236}">
                  <a16:creationId xmlns:a16="http://schemas.microsoft.com/office/drawing/2014/main" id="{43AED4E3-9735-4130-B863-8BB3FC6F2AB6}"/>
                </a:ext>
              </a:extLst>
            </p:cNvPr>
            <p:cNvSpPr/>
            <p:nvPr/>
          </p:nvSpPr>
          <p:spPr>
            <a:xfrm>
              <a:off x="3362967" y="2458527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0</a:t>
              </a:r>
              <a:endParaRPr lang="ko-KR" altLang="en-US" dirty="0"/>
            </a:p>
          </p:txBody>
        </p:sp>
      </p:grp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4400EE1F-E3FA-41BC-A938-659718316DF3}"/>
              </a:ext>
            </a:extLst>
          </p:cNvPr>
          <p:cNvSpPr/>
          <p:nvPr/>
        </p:nvSpPr>
        <p:spPr>
          <a:xfrm>
            <a:off x="3841005" y="1204126"/>
            <a:ext cx="887373" cy="5184475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40501AC-200A-473B-946F-00231541152F}"/>
              </a:ext>
            </a:extLst>
          </p:cNvPr>
          <p:cNvGrpSpPr/>
          <p:nvPr/>
        </p:nvGrpSpPr>
        <p:grpSpPr>
          <a:xfrm>
            <a:off x="3841005" y="3537571"/>
            <a:ext cx="1841243" cy="369738"/>
            <a:chOff x="3362967" y="2458527"/>
            <a:chExt cx="1841243" cy="396816"/>
          </a:xfrm>
        </p:grpSpPr>
        <p:sp>
          <p:nvSpPr>
            <p:cNvPr id="27" name="순서도: 연결자 26">
              <a:extLst>
                <a:ext uri="{FF2B5EF4-FFF2-40B4-BE49-F238E27FC236}">
                  <a16:creationId xmlns:a16="http://schemas.microsoft.com/office/drawing/2014/main" id="{FDA9EF4F-8A40-4353-A524-89BA676B776F}"/>
                </a:ext>
              </a:extLst>
            </p:cNvPr>
            <p:cNvSpPr/>
            <p:nvPr/>
          </p:nvSpPr>
          <p:spPr>
            <a:xfrm>
              <a:off x="3839902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28" name="순서도: 연결자 27">
              <a:extLst>
                <a:ext uri="{FF2B5EF4-FFF2-40B4-BE49-F238E27FC236}">
                  <a16:creationId xmlns:a16="http://schemas.microsoft.com/office/drawing/2014/main" id="{71320647-55CA-4F74-B1A8-EC58707296EE}"/>
                </a:ext>
              </a:extLst>
            </p:cNvPr>
            <p:cNvSpPr/>
            <p:nvPr/>
          </p:nvSpPr>
          <p:spPr>
            <a:xfrm>
              <a:off x="4316837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9" name="순서도: 연결자 28">
              <a:extLst>
                <a:ext uri="{FF2B5EF4-FFF2-40B4-BE49-F238E27FC236}">
                  <a16:creationId xmlns:a16="http://schemas.microsoft.com/office/drawing/2014/main" id="{35E89DA9-0F3B-4A0E-A5C3-EBD15DC370EC}"/>
                </a:ext>
              </a:extLst>
            </p:cNvPr>
            <p:cNvSpPr/>
            <p:nvPr/>
          </p:nvSpPr>
          <p:spPr>
            <a:xfrm>
              <a:off x="4791289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30" name="순서도: 연결자 29">
              <a:extLst>
                <a:ext uri="{FF2B5EF4-FFF2-40B4-BE49-F238E27FC236}">
                  <a16:creationId xmlns:a16="http://schemas.microsoft.com/office/drawing/2014/main" id="{C5DB925D-BC8D-425C-8155-609415758BC5}"/>
                </a:ext>
              </a:extLst>
            </p:cNvPr>
            <p:cNvSpPr/>
            <p:nvPr/>
          </p:nvSpPr>
          <p:spPr>
            <a:xfrm>
              <a:off x="3362967" y="2458527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0</a:t>
              </a:r>
              <a:endParaRPr lang="ko-KR" altLang="en-US" dirty="0"/>
            </a:p>
          </p:txBody>
        </p:sp>
      </p:grp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AD5439BF-BBEA-4BEA-B9FA-023D3B1DDA8C}"/>
              </a:ext>
            </a:extLst>
          </p:cNvPr>
          <p:cNvSpPr/>
          <p:nvPr/>
        </p:nvSpPr>
        <p:spPr>
          <a:xfrm>
            <a:off x="7145059" y="1204126"/>
            <a:ext cx="887373" cy="5184475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EDF5630-846C-407C-BB2D-EA1DF8240BB4}"/>
              </a:ext>
            </a:extLst>
          </p:cNvPr>
          <p:cNvGrpSpPr/>
          <p:nvPr/>
        </p:nvGrpSpPr>
        <p:grpSpPr>
          <a:xfrm>
            <a:off x="6191189" y="3537570"/>
            <a:ext cx="1841243" cy="369738"/>
            <a:chOff x="3362967" y="2458527"/>
            <a:chExt cx="1841243" cy="396816"/>
          </a:xfrm>
        </p:grpSpPr>
        <p:sp>
          <p:nvSpPr>
            <p:cNvPr id="33" name="순서도: 연결자 32">
              <a:extLst>
                <a:ext uri="{FF2B5EF4-FFF2-40B4-BE49-F238E27FC236}">
                  <a16:creationId xmlns:a16="http://schemas.microsoft.com/office/drawing/2014/main" id="{58ED6ACC-96F9-4B46-B172-1F7B250DF1B4}"/>
                </a:ext>
              </a:extLst>
            </p:cNvPr>
            <p:cNvSpPr/>
            <p:nvPr/>
          </p:nvSpPr>
          <p:spPr>
            <a:xfrm>
              <a:off x="3839902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34" name="순서도: 연결자 33">
              <a:extLst>
                <a:ext uri="{FF2B5EF4-FFF2-40B4-BE49-F238E27FC236}">
                  <a16:creationId xmlns:a16="http://schemas.microsoft.com/office/drawing/2014/main" id="{E924AF45-58B3-463B-ACF6-6544274F3402}"/>
                </a:ext>
              </a:extLst>
            </p:cNvPr>
            <p:cNvSpPr/>
            <p:nvPr/>
          </p:nvSpPr>
          <p:spPr>
            <a:xfrm>
              <a:off x="4316837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35" name="순서도: 연결자 34">
              <a:extLst>
                <a:ext uri="{FF2B5EF4-FFF2-40B4-BE49-F238E27FC236}">
                  <a16:creationId xmlns:a16="http://schemas.microsoft.com/office/drawing/2014/main" id="{ACC4ACE8-C99A-41D0-997C-6E79979A2A1C}"/>
                </a:ext>
              </a:extLst>
            </p:cNvPr>
            <p:cNvSpPr/>
            <p:nvPr/>
          </p:nvSpPr>
          <p:spPr>
            <a:xfrm>
              <a:off x="4791289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36" name="순서도: 연결자 35">
              <a:extLst>
                <a:ext uri="{FF2B5EF4-FFF2-40B4-BE49-F238E27FC236}">
                  <a16:creationId xmlns:a16="http://schemas.microsoft.com/office/drawing/2014/main" id="{E2C8A36B-190C-4681-9998-35E7B82BB5FC}"/>
                </a:ext>
              </a:extLst>
            </p:cNvPr>
            <p:cNvSpPr/>
            <p:nvPr/>
          </p:nvSpPr>
          <p:spPr>
            <a:xfrm>
              <a:off x="3362967" y="2458527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0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58658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AC60B1FD-A279-4A34-8178-2A9A77A9C4C9}"/>
              </a:ext>
            </a:extLst>
          </p:cNvPr>
          <p:cNvSpPr/>
          <p:nvPr/>
        </p:nvSpPr>
        <p:spPr>
          <a:xfrm>
            <a:off x="2619656" y="1204126"/>
            <a:ext cx="382337" cy="2224874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알고리즘 소개</a:t>
            </a:r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F765C539-7356-4F3D-B4E1-6E6B02C4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634876" y="6023476"/>
            <a:ext cx="2057400" cy="365125"/>
          </a:xfrm>
        </p:spPr>
        <p:txBody>
          <a:bodyPr/>
          <a:lstStyle/>
          <a:p>
            <a:fld id="{66B25E83-C66E-45D8-AFF1-6789143A8055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EBC9059-E2BB-417B-AD2F-4DCDD0071D82}"/>
              </a:ext>
            </a:extLst>
          </p:cNvPr>
          <p:cNvGrpSpPr/>
          <p:nvPr/>
        </p:nvGrpSpPr>
        <p:grpSpPr>
          <a:xfrm>
            <a:off x="6857747" y="1204125"/>
            <a:ext cx="1763364" cy="1155628"/>
            <a:chOff x="3086986" y="1441389"/>
            <a:chExt cx="2080223" cy="1276709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AE82177-98A1-426F-AF65-9840C2C6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2748" y="1531336"/>
              <a:ext cx="2044461" cy="1096816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C0FCA3B4-7EA7-4B02-8294-3A6941F22933}"/>
                </a:ext>
              </a:extLst>
            </p:cNvPr>
            <p:cNvSpPr/>
            <p:nvPr/>
          </p:nvSpPr>
          <p:spPr>
            <a:xfrm>
              <a:off x="3086986" y="1441389"/>
              <a:ext cx="2044460" cy="127670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DB529006-2631-45FB-AA8D-326921978B52}"/>
              </a:ext>
            </a:extLst>
          </p:cNvPr>
          <p:cNvGrpSpPr/>
          <p:nvPr/>
        </p:nvGrpSpPr>
        <p:grpSpPr>
          <a:xfrm>
            <a:off x="2420630" y="2200476"/>
            <a:ext cx="777613" cy="197668"/>
            <a:chOff x="3362967" y="2458527"/>
            <a:chExt cx="1841243" cy="396816"/>
          </a:xfrm>
        </p:grpSpPr>
        <p:sp>
          <p:nvSpPr>
            <p:cNvPr id="4" name="순서도: 연결자 3">
              <a:extLst>
                <a:ext uri="{FF2B5EF4-FFF2-40B4-BE49-F238E27FC236}">
                  <a16:creationId xmlns:a16="http://schemas.microsoft.com/office/drawing/2014/main" id="{05905E34-B35A-4A5D-B3EB-8080AA83D6B9}"/>
                </a:ext>
              </a:extLst>
            </p:cNvPr>
            <p:cNvSpPr/>
            <p:nvPr/>
          </p:nvSpPr>
          <p:spPr>
            <a:xfrm>
              <a:off x="3839902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19" name="순서도: 연결자 18">
              <a:extLst>
                <a:ext uri="{FF2B5EF4-FFF2-40B4-BE49-F238E27FC236}">
                  <a16:creationId xmlns:a16="http://schemas.microsoft.com/office/drawing/2014/main" id="{445B73DB-0A87-41F1-99F8-DC3D4CE534B1}"/>
                </a:ext>
              </a:extLst>
            </p:cNvPr>
            <p:cNvSpPr/>
            <p:nvPr/>
          </p:nvSpPr>
          <p:spPr>
            <a:xfrm>
              <a:off x="4316837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21" name="순서도: 연결자 20">
              <a:extLst>
                <a:ext uri="{FF2B5EF4-FFF2-40B4-BE49-F238E27FC236}">
                  <a16:creationId xmlns:a16="http://schemas.microsoft.com/office/drawing/2014/main" id="{E9FE18B1-8929-471B-A0FE-E6DDBDF8304D}"/>
                </a:ext>
              </a:extLst>
            </p:cNvPr>
            <p:cNvSpPr/>
            <p:nvPr/>
          </p:nvSpPr>
          <p:spPr>
            <a:xfrm>
              <a:off x="4791289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24" name="순서도: 연결자 23">
              <a:extLst>
                <a:ext uri="{FF2B5EF4-FFF2-40B4-BE49-F238E27FC236}">
                  <a16:creationId xmlns:a16="http://schemas.microsoft.com/office/drawing/2014/main" id="{43AED4E3-9735-4130-B863-8BB3FC6F2AB6}"/>
                </a:ext>
              </a:extLst>
            </p:cNvPr>
            <p:cNvSpPr/>
            <p:nvPr/>
          </p:nvSpPr>
          <p:spPr>
            <a:xfrm>
              <a:off x="3362967" y="2458527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0</a:t>
              </a:r>
              <a:endParaRPr lang="ko-KR" altLang="en-US" dirty="0"/>
            </a:p>
          </p:txBody>
        </p:sp>
      </p:grp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AAADA8B7-D1D1-40A5-BC6C-5115AB52AE41}"/>
              </a:ext>
            </a:extLst>
          </p:cNvPr>
          <p:cNvSpPr/>
          <p:nvPr/>
        </p:nvSpPr>
        <p:spPr>
          <a:xfrm>
            <a:off x="4311340" y="1204125"/>
            <a:ext cx="382337" cy="2224874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857F93AB-E93C-47BA-8C51-F79F8A4322D9}"/>
              </a:ext>
            </a:extLst>
          </p:cNvPr>
          <p:cNvGrpSpPr/>
          <p:nvPr/>
        </p:nvGrpSpPr>
        <p:grpSpPr>
          <a:xfrm>
            <a:off x="4311340" y="2200476"/>
            <a:ext cx="777613" cy="197668"/>
            <a:chOff x="3362967" y="2458527"/>
            <a:chExt cx="1841243" cy="396816"/>
          </a:xfrm>
        </p:grpSpPr>
        <p:sp>
          <p:nvSpPr>
            <p:cNvPr id="39" name="순서도: 연결자 38">
              <a:extLst>
                <a:ext uri="{FF2B5EF4-FFF2-40B4-BE49-F238E27FC236}">
                  <a16:creationId xmlns:a16="http://schemas.microsoft.com/office/drawing/2014/main" id="{BAE0A126-AA25-496A-8A72-E60D83637812}"/>
                </a:ext>
              </a:extLst>
            </p:cNvPr>
            <p:cNvSpPr/>
            <p:nvPr/>
          </p:nvSpPr>
          <p:spPr>
            <a:xfrm>
              <a:off x="3839902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40" name="순서도: 연결자 39">
              <a:extLst>
                <a:ext uri="{FF2B5EF4-FFF2-40B4-BE49-F238E27FC236}">
                  <a16:creationId xmlns:a16="http://schemas.microsoft.com/office/drawing/2014/main" id="{DB759D62-FE45-4AC4-BA99-4F9B420BE22C}"/>
                </a:ext>
              </a:extLst>
            </p:cNvPr>
            <p:cNvSpPr/>
            <p:nvPr/>
          </p:nvSpPr>
          <p:spPr>
            <a:xfrm>
              <a:off x="4316837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41" name="순서도: 연결자 40">
              <a:extLst>
                <a:ext uri="{FF2B5EF4-FFF2-40B4-BE49-F238E27FC236}">
                  <a16:creationId xmlns:a16="http://schemas.microsoft.com/office/drawing/2014/main" id="{47AD4052-A5D7-4FBD-9214-605E1EABBE7F}"/>
                </a:ext>
              </a:extLst>
            </p:cNvPr>
            <p:cNvSpPr/>
            <p:nvPr/>
          </p:nvSpPr>
          <p:spPr>
            <a:xfrm>
              <a:off x="4791289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42" name="순서도: 연결자 41">
              <a:extLst>
                <a:ext uri="{FF2B5EF4-FFF2-40B4-BE49-F238E27FC236}">
                  <a16:creationId xmlns:a16="http://schemas.microsoft.com/office/drawing/2014/main" id="{2E7D38BF-BA4F-41E7-B0CE-46AF3B35E080}"/>
                </a:ext>
              </a:extLst>
            </p:cNvPr>
            <p:cNvSpPr/>
            <p:nvPr/>
          </p:nvSpPr>
          <p:spPr>
            <a:xfrm>
              <a:off x="3362967" y="2458527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0</a:t>
              </a:r>
              <a:endParaRPr lang="ko-KR" altLang="en-US" dirty="0"/>
            </a:p>
          </p:txBody>
        </p:sp>
      </p:grp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54DE1FA7-F047-47CA-855C-E49CFAC89FB8}"/>
              </a:ext>
            </a:extLst>
          </p:cNvPr>
          <p:cNvSpPr/>
          <p:nvPr/>
        </p:nvSpPr>
        <p:spPr>
          <a:xfrm>
            <a:off x="5882921" y="1204126"/>
            <a:ext cx="382337" cy="2224874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AB69A400-8985-44C4-A1EC-F781D82F695B}"/>
              </a:ext>
            </a:extLst>
          </p:cNvPr>
          <p:cNvGrpSpPr/>
          <p:nvPr/>
        </p:nvGrpSpPr>
        <p:grpSpPr>
          <a:xfrm>
            <a:off x="5494114" y="2200476"/>
            <a:ext cx="777613" cy="197668"/>
            <a:chOff x="3362967" y="2458527"/>
            <a:chExt cx="1841243" cy="396816"/>
          </a:xfrm>
        </p:grpSpPr>
        <p:sp>
          <p:nvSpPr>
            <p:cNvPr id="45" name="순서도: 연결자 44">
              <a:extLst>
                <a:ext uri="{FF2B5EF4-FFF2-40B4-BE49-F238E27FC236}">
                  <a16:creationId xmlns:a16="http://schemas.microsoft.com/office/drawing/2014/main" id="{8F6B7384-9FF2-4C80-931B-D62A3357A6B3}"/>
                </a:ext>
              </a:extLst>
            </p:cNvPr>
            <p:cNvSpPr/>
            <p:nvPr/>
          </p:nvSpPr>
          <p:spPr>
            <a:xfrm>
              <a:off x="3839902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1</a:t>
              </a:r>
              <a:endParaRPr lang="ko-KR" altLang="en-US" dirty="0"/>
            </a:p>
          </p:txBody>
        </p:sp>
        <p:sp>
          <p:nvSpPr>
            <p:cNvPr id="46" name="순서도: 연결자 45">
              <a:extLst>
                <a:ext uri="{FF2B5EF4-FFF2-40B4-BE49-F238E27FC236}">
                  <a16:creationId xmlns:a16="http://schemas.microsoft.com/office/drawing/2014/main" id="{968155ED-5033-4842-9142-9E923AB26AD2}"/>
                </a:ext>
              </a:extLst>
            </p:cNvPr>
            <p:cNvSpPr/>
            <p:nvPr/>
          </p:nvSpPr>
          <p:spPr>
            <a:xfrm>
              <a:off x="4316837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2</a:t>
              </a:r>
              <a:endParaRPr lang="ko-KR" altLang="en-US" dirty="0"/>
            </a:p>
          </p:txBody>
        </p:sp>
        <p:sp>
          <p:nvSpPr>
            <p:cNvPr id="47" name="순서도: 연결자 46">
              <a:extLst>
                <a:ext uri="{FF2B5EF4-FFF2-40B4-BE49-F238E27FC236}">
                  <a16:creationId xmlns:a16="http://schemas.microsoft.com/office/drawing/2014/main" id="{BEBA3519-125C-4FB8-8C45-9EF7271B62FC}"/>
                </a:ext>
              </a:extLst>
            </p:cNvPr>
            <p:cNvSpPr/>
            <p:nvPr/>
          </p:nvSpPr>
          <p:spPr>
            <a:xfrm>
              <a:off x="4791289" y="2458528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3</a:t>
              </a:r>
              <a:endParaRPr lang="ko-KR" altLang="en-US" dirty="0"/>
            </a:p>
          </p:txBody>
        </p:sp>
        <p:sp>
          <p:nvSpPr>
            <p:cNvPr id="48" name="순서도: 연결자 47">
              <a:extLst>
                <a:ext uri="{FF2B5EF4-FFF2-40B4-BE49-F238E27FC236}">
                  <a16:creationId xmlns:a16="http://schemas.microsoft.com/office/drawing/2014/main" id="{71EB31AA-418E-4E4E-B9C2-95DA40DCF00E}"/>
                </a:ext>
              </a:extLst>
            </p:cNvPr>
            <p:cNvSpPr/>
            <p:nvPr/>
          </p:nvSpPr>
          <p:spPr>
            <a:xfrm>
              <a:off x="3362967" y="2458527"/>
              <a:ext cx="412921" cy="396815"/>
            </a:xfrm>
            <a:prstGeom prst="flowChartConnec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0</a:t>
              </a:r>
              <a:endParaRPr lang="ko-KR" altLang="en-US" dirty="0"/>
            </a:p>
          </p:txBody>
        </p:sp>
      </p:grpSp>
      <p:graphicFrame>
        <p:nvGraphicFramePr>
          <p:cNvPr id="8" name="표 10">
            <a:extLst>
              <a:ext uri="{FF2B5EF4-FFF2-40B4-BE49-F238E27FC236}">
                <a16:creationId xmlns:a16="http://schemas.microsoft.com/office/drawing/2014/main" id="{9CAC6AEB-2E41-487E-B693-05718B4BEE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4037076"/>
              </p:ext>
            </p:extLst>
          </p:nvPr>
        </p:nvGraphicFramePr>
        <p:xfrm>
          <a:off x="1358848" y="3686210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43146862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13979603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27934204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74632380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1033276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r>
                        <a:rPr lang="ko-KR" altLang="en-US" dirty="0"/>
                        <a:t>번 센서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번 센서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번 센서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번 센서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7954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직진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357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484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248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45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우회전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419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526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좌회전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444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340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0364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정지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3885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선정값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350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280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874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929848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가을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21387</TotalTime>
  <Words>279</Words>
  <Application>Microsoft Office PowerPoint</Application>
  <PresentationFormat>화면 슬라이드 쇼(4:3)</PresentationFormat>
  <Paragraphs>134</Paragraphs>
  <Slides>18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18</vt:i4>
      </vt:variant>
    </vt:vector>
  </HeadingPairs>
  <TitlesOfParts>
    <vt:vector size="33" baseType="lpstr">
      <vt:lpstr>FM College Team</vt:lpstr>
      <vt:lpstr>HY견고딕</vt:lpstr>
      <vt:lpstr>HY견명조</vt:lpstr>
      <vt:lpstr>HY얕은샘물M</vt:lpstr>
      <vt:lpstr>굴림</vt:lpstr>
      <vt:lpstr>맑은 고딕</vt:lpstr>
      <vt:lpstr>Arial</vt:lpstr>
      <vt:lpstr>Forte</vt:lpstr>
      <vt:lpstr>Franklin Gothic Demi</vt:lpstr>
      <vt:lpstr>Symbol</vt:lpstr>
      <vt:lpstr>Tw Cen MT</vt:lpstr>
      <vt:lpstr>Wingdings</vt:lpstr>
      <vt:lpstr>Wingdings 2</vt:lpstr>
      <vt:lpstr>Office 테마</vt:lpstr>
      <vt:lpstr>가을</vt:lpstr>
      <vt:lpstr>  라인트레이서 (7주차) </vt:lpstr>
      <vt:lpstr>PowerPoint 프레젠테이션</vt:lpstr>
      <vt:lpstr>1. 센서부</vt:lpstr>
      <vt:lpstr>1. 센서부</vt:lpstr>
      <vt:lpstr>1. 센서부</vt:lpstr>
      <vt:lpstr>1. 센서부</vt:lpstr>
      <vt:lpstr>2. 알고리즘 소개</vt:lpstr>
      <vt:lpstr>2. 알고리즘 소개</vt:lpstr>
      <vt:lpstr>2. 알고리즘 소개</vt:lpstr>
      <vt:lpstr>3. 코드소개 및 실습영상</vt:lpstr>
      <vt:lpstr>3. 코드소개 및 실습영상</vt:lpstr>
      <vt:lpstr>3. 코드소개 및 실습영상</vt:lpstr>
      <vt:lpstr>3. 코드소개 및 실습영상</vt:lpstr>
      <vt:lpstr>3. 코드소개 및 실습영상</vt:lpstr>
      <vt:lpstr>3. 코드소개 및 실습영상</vt:lpstr>
      <vt:lpstr>3. 코드소개 및 실습영상</vt:lpstr>
      <vt:lpstr>3. 코드소개 및 실습영상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Jisu Kim</dc:creator>
  <cp:lastModifiedBy>공성진</cp:lastModifiedBy>
  <cp:revision>315</cp:revision>
  <cp:lastPrinted>2015-03-30T03:55:36Z</cp:lastPrinted>
  <dcterms:created xsi:type="dcterms:W3CDTF">2015-01-07T14:56:26Z</dcterms:created>
  <dcterms:modified xsi:type="dcterms:W3CDTF">2022-01-19T00:29:24Z</dcterms:modified>
</cp:coreProperties>
</file>

<file path=docProps/thumbnail.jpeg>
</file>